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68" r:id="rId2"/>
    <p:sldId id="258" r:id="rId3"/>
    <p:sldId id="278" r:id="rId4"/>
    <p:sldId id="259" r:id="rId5"/>
    <p:sldId id="260" r:id="rId6"/>
    <p:sldId id="279" r:id="rId7"/>
    <p:sldId id="271" r:id="rId8"/>
    <p:sldId id="261" r:id="rId9"/>
    <p:sldId id="269" r:id="rId10"/>
    <p:sldId id="280" r:id="rId11"/>
    <p:sldId id="282" r:id="rId12"/>
    <p:sldId id="284" r:id="rId13"/>
    <p:sldId id="262" r:id="rId14"/>
    <p:sldId id="270" r:id="rId15"/>
    <p:sldId id="288" r:id="rId16"/>
    <p:sldId id="289" r:id="rId17"/>
    <p:sldId id="290" r:id="rId18"/>
    <p:sldId id="291" r:id="rId19"/>
    <p:sldId id="263" r:id="rId20"/>
    <p:sldId id="287" r:id="rId21"/>
    <p:sldId id="273" r:id="rId22"/>
    <p:sldId id="266" r:id="rId23"/>
    <p:sldId id="28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C3B73C-7F43-4150-A2C5-B35401F7C52B}" v="58" dt="2021-02-13T17:48:06.7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0" d="100"/>
          <a:sy n="50" d="100"/>
        </p:scale>
        <p:origin x="51" y="723"/>
      </p:cViewPr>
      <p:guideLst>
        <p:guide orient="horz" pos="2160"/>
        <p:guide pos="3840"/>
      </p:guideLst>
    </p:cSldViewPr>
  </p:slideViewPr>
  <p:notesTextViewPr>
    <p:cViewPr>
      <p:scale>
        <a:sx n="1" d="1"/>
        <a:sy n="1" d="1"/>
      </p:scale>
      <p:origin x="0" y="0"/>
    </p:cViewPr>
  </p:notesTextViewPr>
  <p:notesViewPr>
    <p:cSldViewPr snapToGrid="0">
      <p:cViewPr varScale="1">
        <p:scale>
          <a:sx n="57" d="100"/>
          <a:sy n="57" d="100"/>
        </p:scale>
        <p:origin x="2560"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Jung Jung" userId="248185fc106a8be5" providerId="LiveId" clId="{C0C3B73C-7F43-4150-A2C5-B35401F7C52B}"/>
    <pc:docChg chg="undo custSel modSld">
      <pc:chgData name="EunJung Jung" userId="248185fc106a8be5" providerId="LiveId" clId="{C0C3B73C-7F43-4150-A2C5-B35401F7C52B}" dt="2021-02-22T03:21:13.142" v="320" actId="20577"/>
      <pc:docMkLst>
        <pc:docMk/>
      </pc:docMkLst>
      <pc:sldChg chg="modSp mod modNotesTx">
        <pc:chgData name="EunJung Jung" userId="248185fc106a8be5" providerId="LiveId" clId="{C0C3B73C-7F43-4150-A2C5-B35401F7C52B}" dt="2021-02-13T17:23:57.616" v="33" actId="1076"/>
        <pc:sldMkLst>
          <pc:docMk/>
          <pc:sldMk cId="836877497" sldId="258"/>
        </pc:sldMkLst>
        <pc:picChg chg="mod">
          <ac:chgData name="EunJung Jung" userId="248185fc106a8be5" providerId="LiveId" clId="{C0C3B73C-7F43-4150-A2C5-B35401F7C52B}" dt="2021-02-13T17:23:57.616" v="33" actId="1076"/>
          <ac:picMkLst>
            <pc:docMk/>
            <pc:sldMk cId="836877497" sldId="258"/>
            <ac:picMk id="4" creationId="{726A53EA-3986-448F-92BA-DA83A1F395B8}"/>
          </ac:picMkLst>
        </pc:picChg>
      </pc:sldChg>
      <pc:sldChg chg="modSp mod modNotesTx">
        <pc:chgData name="EunJung Jung" userId="248185fc106a8be5" providerId="LiveId" clId="{C0C3B73C-7F43-4150-A2C5-B35401F7C52B}" dt="2021-02-13T17:26:37.270" v="40"/>
        <pc:sldMkLst>
          <pc:docMk/>
          <pc:sldMk cId="1887039692" sldId="259"/>
        </pc:sldMkLst>
        <pc:picChg chg="mod">
          <ac:chgData name="EunJung Jung" userId="248185fc106a8be5" providerId="LiveId" clId="{C0C3B73C-7F43-4150-A2C5-B35401F7C52B}" dt="2021-02-11T02:17:40.902" v="2" actId="1076"/>
          <ac:picMkLst>
            <pc:docMk/>
            <pc:sldMk cId="1887039692" sldId="259"/>
            <ac:picMk id="4" creationId="{404A09E2-81F9-409B-9F2D-42B0965D5E6E}"/>
          </ac:picMkLst>
        </pc:picChg>
      </pc:sldChg>
      <pc:sldChg chg="modSp mod modAnim modNotesTx">
        <pc:chgData name="EunJung Jung" userId="248185fc106a8be5" providerId="LiveId" clId="{C0C3B73C-7F43-4150-A2C5-B35401F7C52B}" dt="2021-02-13T17:31:15.292" v="148"/>
        <pc:sldMkLst>
          <pc:docMk/>
          <pc:sldMk cId="25862576" sldId="260"/>
        </pc:sldMkLst>
        <pc:picChg chg="mod">
          <ac:chgData name="EunJung Jung" userId="248185fc106a8be5" providerId="LiveId" clId="{C0C3B73C-7F43-4150-A2C5-B35401F7C52B}" dt="2021-02-13T17:25:24.844" v="36" actId="1076"/>
          <ac:picMkLst>
            <pc:docMk/>
            <pc:sldMk cId="25862576" sldId="260"/>
            <ac:picMk id="2" creationId="{A8F98C0D-0237-4480-BAB5-BC1146B0725E}"/>
          </ac:picMkLst>
        </pc:picChg>
        <pc:picChg chg="mod">
          <ac:chgData name="EunJung Jung" userId="248185fc106a8be5" providerId="LiveId" clId="{C0C3B73C-7F43-4150-A2C5-B35401F7C52B}" dt="2021-02-13T17:25:20.421" v="35" actId="1076"/>
          <ac:picMkLst>
            <pc:docMk/>
            <pc:sldMk cId="25862576" sldId="260"/>
            <ac:picMk id="4" creationId="{B1DA0494-9444-4266-BDFC-EEFE1EFDF4B2}"/>
          </ac:picMkLst>
        </pc:picChg>
      </pc:sldChg>
      <pc:sldChg chg="modSp mod modNotesTx">
        <pc:chgData name="EunJung Jung" userId="248185fc106a8be5" providerId="LiveId" clId="{C0C3B73C-7F43-4150-A2C5-B35401F7C52B}" dt="2021-02-13T17:32:37.902" v="156" actId="1076"/>
        <pc:sldMkLst>
          <pc:docMk/>
          <pc:sldMk cId="2468462857" sldId="261"/>
        </pc:sldMkLst>
        <pc:picChg chg="mod">
          <ac:chgData name="EunJung Jung" userId="248185fc106a8be5" providerId="LiveId" clId="{C0C3B73C-7F43-4150-A2C5-B35401F7C52B}" dt="2021-02-13T17:32:37.902" v="156" actId="1076"/>
          <ac:picMkLst>
            <pc:docMk/>
            <pc:sldMk cId="2468462857" sldId="261"/>
            <ac:picMk id="4" creationId="{B11BF8FA-16D6-4BDB-8BE9-355A61796B40}"/>
          </ac:picMkLst>
        </pc:picChg>
      </pc:sldChg>
      <pc:sldChg chg="modSp mod modNotesTx">
        <pc:chgData name="EunJung Jung" userId="248185fc106a8be5" providerId="LiveId" clId="{C0C3B73C-7F43-4150-A2C5-B35401F7C52B}" dt="2021-02-13T17:36:16.043" v="201" actId="20577"/>
        <pc:sldMkLst>
          <pc:docMk/>
          <pc:sldMk cId="2491705073" sldId="262"/>
        </pc:sldMkLst>
        <pc:picChg chg="mod">
          <ac:chgData name="EunJung Jung" userId="248185fc106a8be5" providerId="LiveId" clId="{C0C3B73C-7F43-4150-A2C5-B35401F7C52B}" dt="2021-02-13T17:36:02.989" v="198" actId="1076"/>
          <ac:picMkLst>
            <pc:docMk/>
            <pc:sldMk cId="2491705073" sldId="262"/>
            <ac:picMk id="4" creationId="{B52D35F1-8A64-494F-AEDC-22477A65A885}"/>
          </ac:picMkLst>
        </pc:picChg>
      </pc:sldChg>
      <pc:sldChg chg="modSp mod modNotesTx">
        <pc:chgData name="EunJung Jung" userId="248185fc106a8be5" providerId="LiveId" clId="{C0C3B73C-7F43-4150-A2C5-B35401F7C52B}" dt="2021-02-13T17:45:46.253" v="314" actId="1076"/>
        <pc:sldMkLst>
          <pc:docMk/>
          <pc:sldMk cId="4284790193" sldId="263"/>
        </pc:sldMkLst>
        <pc:picChg chg="mod">
          <ac:chgData name="EunJung Jung" userId="248185fc106a8be5" providerId="LiveId" clId="{C0C3B73C-7F43-4150-A2C5-B35401F7C52B}" dt="2021-02-13T17:45:46.253" v="314" actId="1076"/>
          <ac:picMkLst>
            <pc:docMk/>
            <pc:sldMk cId="4284790193" sldId="263"/>
            <ac:picMk id="5" creationId="{8E4AB010-B476-4D68-A977-0814D6B22A16}"/>
          </ac:picMkLst>
        </pc:picChg>
      </pc:sldChg>
      <pc:sldChg chg="modSp mod modNotesTx">
        <pc:chgData name="EunJung Jung" userId="248185fc106a8be5" providerId="LiveId" clId="{C0C3B73C-7F43-4150-A2C5-B35401F7C52B}" dt="2021-02-13T17:49:31.429" v="317" actId="1076"/>
        <pc:sldMkLst>
          <pc:docMk/>
          <pc:sldMk cId="45662045" sldId="266"/>
        </pc:sldMkLst>
        <pc:picChg chg="mod">
          <ac:chgData name="EunJung Jung" userId="248185fc106a8be5" providerId="LiveId" clId="{C0C3B73C-7F43-4150-A2C5-B35401F7C52B}" dt="2021-02-13T17:49:31.429" v="317" actId="1076"/>
          <ac:picMkLst>
            <pc:docMk/>
            <pc:sldMk cId="45662045" sldId="266"/>
            <ac:picMk id="3" creationId="{9CDC337B-4475-4F1B-95CB-AA92502F910F}"/>
          </ac:picMkLst>
        </pc:picChg>
      </pc:sldChg>
      <pc:sldChg chg="modSp mod modNotesTx">
        <pc:chgData name="EunJung Jung" userId="248185fc106a8be5" providerId="LiveId" clId="{C0C3B73C-7F43-4150-A2C5-B35401F7C52B}" dt="2021-02-13T17:20:36.882" v="12" actId="20577"/>
        <pc:sldMkLst>
          <pc:docMk/>
          <pc:sldMk cId="528906875" sldId="268"/>
        </pc:sldMkLst>
        <pc:picChg chg="mod">
          <ac:chgData name="EunJung Jung" userId="248185fc106a8be5" providerId="LiveId" clId="{C0C3B73C-7F43-4150-A2C5-B35401F7C52B}" dt="2021-02-13T16:10:40.322" v="9" actId="1076"/>
          <ac:picMkLst>
            <pc:docMk/>
            <pc:sldMk cId="528906875" sldId="268"/>
            <ac:picMk id="4" creationId="{914B8884-DA8F-456E-8308-881B5D2B209A}"/>
          </ac:picMkLst>
        </pc:picChg>
      </pc:sldChg>
      <pc:sldChg chg="modSp mod modNotesTx">
        <pc:chgData name="EunJung Jung" userId="248185fc106a8be5" providerId="LiveId" clId="{C0C3B73C-7F43-4150-A2C5-B35401F7C52B}" dt="2021-02-13T17:33:08.863" v="161" actId="1076"/>
        <pc:sldMkLst>
          <pc:docMk/>
          <pc:sldMk cId="3045823575" sldId="269"/>
        </pc:sldMkLst>
        <pc:picChg chg="mod">
          <ac:chgData name="EunJung Jung" userId="248185fc106a8be5" providerId="LiveId" clId="{C0C3B73C-7F43-4150-A2C5-B35401F7C52B}" dt="2021-02-13T17:33:08.863" v="161" actId="1076"/>
          <ac:picMkLst>
            <pc:docMk/>
            <pc:sldMk cId="3045823575" sldId="269"/>
            <ac:picMk id="4" creationId="{C1E8E1EF-1E88-45D9-AE5B-15692F6AFBFA}"/>
          </ac:picMkLst>
        </pc:picChg>
      </pc:sldChg>
      <pc:sldChg chg="delSp modSp mod delAnim modNotesTx">
        <pc:chgData name="EunJung Jung" userId="248185fc106a8be5" providerId="LiveId" clId="{C0C3B73C-7F43-4150-A2C5-B35401F7C52B}" dt="2021-02-13T17:36:39.473" v="205" actId="20577"/>
        <pc:sldMkLst>
          <pc:docMk/>
          <pc:sldMk cId="2484872819" sldId="270"/>
        </pc:sldMkLst>
        <pc:picChg chg="del">
          <ac:chgData name="EunJung Jung" userId="248185fc106a8be5" providerId="LiveId" clId="{C0C3B73C-7F43-4150-A2C5-B35401F7C52B}" dt="2021-02-13T04:08:16.452" v="8" actId="478"/>
          <ac:picMkLst>
            <pc:docMk/>
            <pc:sldMk cId="2484872819" sldId="270"/>
            <ac:picMk id="2" creationId="{9A2175E6-E176-4F48-A7E3-66C54AB97699}"/>
          </ac:picMkLst>
        </pc:picChg>
        <pc:picChg chg="mod">
          <ac:chgData name="EunJung Jung" userId="248185fc106a8be5" providerId="LiveId" clId="{C0C3B73C-7F43-4150-A2C5-B35401F7C52B}" dt="2021-02-13T17:36:28.247" v="202" actId="1076"/>
          <ac:picMkLst>
            <pc:docMk/>
            <pc:sldMk cId="2484872819" sldId="270"/>
            <ac:picMk id="4" creationId="{0AA6D840-E9C5-42BD-8C15-3AF6C7C67741}"/>
          </ac:picMkLst>
        </pc:picChg>
      </pc:sldChg>
      <pc:sldChg chg="modSp mod modNotesTx">
        <pc:chgData name="EunJung Jung" userId="248185fc106a8be5" providerId="LiveId" clId="{C0C3B73C-7F43-4150-A2C5-B35401F7C52B}" dt="2021-02-13T17:32:10.099" v="152" actId="20577"/>
        <pc:sldMkLst>
          <pc:docMk/>
          <pc:sldMk cId="1005695813" sldId="271"/>
        </pc:sldMkLst>
        <pc:picChg chg="mod">
          <ac:chgData name="EunJung Jung" userId="248185fc106a8be5" providerId="LiveId" clId="{C0C3B73C-7F43-4150-A2C5-B35401F7C52B}" dt="2021-02-13T17:31:54.303" v="149" actId="1076"/>
          <ac:picMkLst>
            <pc:docMk/>
            <pc:sldMk cId="1005695813" sldId="271"/>
            <ac:picMk id="2" creationId="{27FD5823-2164-4FE4-8342-0D5364D68FF7}"/>
          </ac:picMkLst>
        </pc:picChg>
      </pc:sldChg>
      <pc:sldChg chg="modSp mod modNotesTx">
        <pc:chgData name="EunJung Jung" userId="248185fc106a8be5" providerId="LiveId" clId="{C0C3B73C-7F43-4150-A2C5-B35401F7C52B}" dt="2021-02-13T17:49:37.013" v="318" actId="1076"/>
        <pc:sldMkLst>
          <pc:docMk/>
          <pc:sldMk cId="1215994914" sldId="273"/>
        </pc:sldMkLst>
        <pc:spChg chg="mod">
          <ac:chgData name="EunJung Jung" userId="248185fc106a8be5" providerId="LiveId" clId="{C0C3B73C-7F43-4150-A2C5-B35401F7C52B}" dt="2021-02-11T02:06:10.150" v="0" actId="27636"/>
          <ac:spMkLst>
            <pc:docMk/>
            <pc:sldMk cId="1215994914" sldId="273"/>
            <ac:spMk id="3" creationId="{00000000-0000-0000-0000-000000000000}"/>
          </ac:spMkLst>
        </pc:spChg>
        <pc:picChg chg="mod">
          <ac:chgData name="EunJung Jung" userId="248185fc106a8be5" providerId="LiveId" clId="{C0C3B73C-7F43-4150-A2C5-B35401F7C52B}" dt="2021-02-13T17:49:37.013" v="318" actId="1076"/>
          <ac:picMkLst>
            <pc:docMk/>
            <pc:sldMk cId="1215994914" sldId="273"/>
            <ac:picMk id="5" creationId="{93670663-6F6C-4E85-B67E-CA517D55FD42}"/>
          </ac:picMkLst>
        </pc:picChg>
      </pc:sldChg>
      <pc:sldChg chg="modSp mod modAnim modNotesTx">
        <pc:chgData name="EunJung Jung" userId="248185fc106a8be5" providerId="LiveId" clId="{C0C3B73C-7F43-4150-A2C5-B35401F7C52B}" dt="2021-02-13T17:23:32.467" v="32" actId="20577"/>
        <pc:sldMkLst>
          <pc:docMk/>
          <pc:sldMk cId="1957944486" sldId="278"/>
        </pc:sldMkLst>
        <pc:picChg chg="mod">
          <ac:chgData name="EunJung Jung" userId="248185fc106a8be5" providerId="LiveId" clId="{C0C3B73C-7F43-4150-A2C5-B35401F7C52B}" dt="2021-02-13T17:22:48.012" v="23" actId="1076"/>
          <ac:picMkLst>
            <pc:docMk/>
            <pc:sldMk cId="1957944486" sldId="278"/>
            <ac:picMk id="2" creationId="{B7F8F6ED-4B23-432F-8A30-C76B66934BE6}"/>
          </ac:picMkLst>
        </pc:picChg>
        <pc:picChg chg="mod">
          <ac:chgData name="EunJung Jung" userId="248185fc106a8be5" providerId="LiveId" clId="{C0C3B73C-7F43-4150-A2C5-B35401F7C52B}" dt="2021-02-13T17:22:42.857" v="22" actId="1076"/>
          <ac:picMkLst>
            <pc:docMk/>
            <pc:sldMk cId="1957944486" sldId="278"/>
            <ac:picMk id="3" creationId="{3E3D13EF-75EA-40FF-9176-756A71222DE0}"/>
          </ac:picMkLst>
        </pc:picChg>
      </pc:sldChg>
      <pc:sldChg chg="modSp mod modAnim modNotesTx">
        <pc:chgData name="EunJung Jung" userId="248185fc106a8be5" providerId="LiveId" clId="{C0C3B73C-7F43-4150-A2C5-B35401F7C52B}" dt="2021-02-13T17:31:07.740" v="147" actId="20577"/>
        <pc:sldMkLst>
          <pc:docMk/>
          <pc:sldMk cId="2463639483" sldId="279"/>
        </pc:sldMkLst>
        <pc:picChg chg="mod">
          <ac:chgData name="EunJung Jung" userId="248185fc106a8be5" providerId="LiveId" clId="{C0C3B73C-7F43-4150-A2C5-B35401F7C52B}" dt="2021-02-13T17:28:57.409" v="79" actId="1076"/>
          <ac:picMkLst>
            <pc:docMk/>
            <pc:sldMk cId="2463639483" sldId="279"/>
            <ac:picMk id="6" creationId="{0FD7370B-6AF4-474B-A2CD-3154CE485088}"/>
          </ac:picMkLst>
        </pc:picChg>
        <pc:picChg chg="mod">
          <ac:chgData name="EunJung Jung" userId="248185fc106a8be5" providerId="LiveId" clId="{C0C3B73C-7F43-4150-A2C5-B35401F7C52B}" dt="2021-02-13T17:29:02.071" v="80" actId="1076"/>
          <ac:picMkLst>
            <pc:docMk/>
            <pc:sldMk cId="2463639483" sldId="279"/>
            <ac:picMk id="7" creationId="{73699419-3752-45D5-9A63-2CC55387275D}"/>
          </ac:picMkLst>
        </pc:picChg>
      </pc:sldChg>
      <pc:sldChg chg="modSp mod modNotesTx">
        <pc:chgData name="EunJung Jung" userId="248185fc106a8be5" providerId="LiveId" clId="{C0C3B73C-7F43-4150-A2C5-B35401F7C52B}" dt="2021-02-13T17:33:29.990" v="164" actId="20577"/>
        <pc:sldMkLst>
          <pc:docMk/>
          <pc:sldMk cId="3171063768" sldId="280"/>
        </pc:sldMkLst>
        <pc:picChg chg="mod">
          <ac:chgData name="EunJung Jung" userId="248185fc106a8be5" providerId="LiveId" clId="{C0C3B73C-7F43-4150-A2C5-B35401F7C52B}" dt="2021-02-13T17:33:01.422" v="160" actId="1076"/>
          <ac:picMkLst>
            <pc:docMk/>
            <pc:sldMk cId="3171063768" sldId="280"/>
            <ac:picMk id="3" creationId="{52018590-054E-4E22-91DE-F82B762F8F0D}"/>
          </ac:picMkLst>
        </pc:picChg>
      </pc:sldChg>
      <pc:sldChg chg="modSp mod modNotesTx">
        <pc:chgData name="EunJung Jung" userId="248185fc106a8be5" providerId="LiveId" clId="{C0C3B73C-7F43-4150-A2C5-B35401F7C52B}" dt="2021-02-13T17:33:58.101" v="168" actId="20577"/>
        <pc:sldMkLst>
          <pc:docMk/>
          <pc:sldMk cId="680397628" sldId="282"/>
        </pc:sldMkLst>
        <pc:picChg chg="mod">
          <ac:chgData name="EunJung Jung" userId="248185fc106a8be5" providerId="LiveId" clId="{C0C3B73C-7F43-4150-A2C5-B35401F7C52B}" dt="2021-02-13T17:33:38.480" v="165" actId="1076"/>
          <ac:picMkLst>
            <pc:docMk/>
            <pc:sldMk cId="680397628" sldId="282"/>
            <ac:picMk id="2" creationId="{5A66FFF2-CC16-44FE-B208-A9A85FA83466}"/>
          </ac:picMkLst>
        </pc:picChg>
      </pc:sldChg>
      <pc:sldChg chg="modSp mod modAnim modNotesTx">
        <pc:chgData name="EunJung Jung" userId="248185fc106a8be5" providerId="LiveId" clId="{C0C3B73C-7F43-4150-A2C5-B35401F7C52B}" dt="2021-02-13T17:35:55.511" v="197" actId="20577"/>
        <pc:sldMkLst>
          <pc:docMk/>
          <pc:sldMk cId="2892369668" sldId="284"/>
        </pc:sldMkLst>
        <pc:picChg chg="mod">
          <ac:chgData name="EunJung Jung" userId="248185fc106a8be5" providerId="LiveId" clId="{C0C3B73C-7F43-4150-A2C5-B35401F7C52B}" dt="2021-02-13T03:38:47.102" v="5" actId="1076"/>
          <ac:picMkLst>
            <pc:docMk/>
            <pc:sldMk cId="2892369668" sldId="284"/>
            <ac:picMk id="2" creationId="{AF2F9B49-A505-49A2-A45F-2118C1B3D1CD}"/>
          </ac:picMkLst>
        </pc:picChg>
        <pc:picChg chg="mod">
          <ac:chgData name="EunJung Jung" userId="248185fc106a8be5" providerId="LiveId" clId="{C0C3B73C-7F43-4150-A2C5-B35401F7C52B}" dt="2021-02-13T17:34:19.994" v="171" actId="1076"/>
          <ac:picMkLst>
            <pc:docMk/>
            <pc:sldMk cId="2892369668" sldId="284"/>
            <ac:picMk id="5" creationId="{3B4A12F3-5A9E-4C20-96AB-A095CE6ABB36}"/>
          </ac:picMkLst>
        </pc:picChg>
      </pc:sldChg>
      <pc:sldChg chg="modSp mod modAnim modNotesTx">
        <pc:chgData name="EunJung Jung" userId="248185fc106a8be5" providerId="LiveId" clId="{C0C3B73C-7F43-4150-A2C5-B35401F7C52B}" dt="2021-02-22T03:21:13.142" v="320" actId="20577"/>
        <pc:sldMkLst>
          <pc:docMk/>
          <pc:sldMk cId="2795033321" sldId="287"/>
        </pc:sldMkLst>
        <pc:picChg chg="mod">
          <ac:chgData name="EunJung Jung" userId="248185fc106a8be5" providerId="LiveId" clId="{C0C3B73C-7F43-4150-A2C5-B35401F7C52B}" dt="2021-02-13T17:45:29.687" v="312" actId="1076"/>
          <ac:picMkLst>
            <pc:docMk/>
            <pc:sldMk cId="2795033321" sldId="287"/>
            <ac:picMk id="5" creationId="{2B3CF13C-0DC7-4151-ABC8-14D5B5ECF1D4}"/>
          </ac:picMkLst>
        </pc:picChg>
      </pc:sldChg>
      <pc:sldChg chg="modSp mod modNotesTx">
        <pc:chgData name="EunJung Jung" userId="248185fc106a8be5" providerId="LiveId" clId="{C0C3B73C-7F43-4150-A2C5-B35401F7C52B}" dt="2021-02-13T17:36:57.947" v="209" actId="20577"/>
        <pc:sldMkLst>
          <pc:docMk/>
          <pc:sldMk cId="2895106490" sldId="288"/>
        </pc:sldMkLst>
        <pc:picChg chg="mod">
          <ac:chgData name="EunJung Jung" userId="248185fc106a8be5" providerId="LiveId" clId="{C0C3B73C-7F43-4150-A2C5-B35401F7C52B}" dt="2021-02-13T17:36:45.782" v="206" actId="1076"/>
          <ac:picMkLst>
            <pc:docMk/>
            <pc:sldMk cId="2895106490" sldId="288"/>
            <ac:picMk id="4" creationId="{5A53339E-D735-4CF6-B616-0506B03A7DEE}"/>
          </ac:picMkLst>
        </pc:picChg>
      </pc:sldChg>
      <pc:sldChg chg="modSp mod modAnim modNotesTx">
        <pc:chgData name="EunJung Jung" userId="248185fc106a8be5" providerId="LiveId" clId="{C0C3B73C-7F43-4150-A2C5-B35401F7C52B}" dt="2021-02-13T17:37:58.207" v="216"/>
        <pc:sldMkLst>
          <pc:docMk/>
          <pc:sldMk cId="2155342244" sldId="289"/>
        </pc:sldMkLst>
        <pc:picChg chg="mod">
          <ac:chgData name="EunJung Jung" userId="248185fc106a8be5" providerId="LiveId" clId="{C0C3B73C-7F43-4150-A2C5-B35401F7C52B}" dt="2021-02-13T03:56:04.748" v="7" actId="1076"/>
          <ac:picMkLst>
            <pc:docMk/>
            <pc:sldMk cId="2155342244" sldId="289"/>
            <ac:picMk id="3" creationId="{A20E9EA4-3F31-41C2-BB21-217CF733FC09}"/>
          </ac:picMkLst>
        </pc:picChg>
        <pc:picChg chg="mod">
          <ac:chgData name="EunJung Jung" userId="248185fc106a8be5" providerId="LiveId" clId="{C0C3B73C-7F43-4150-A2C5-B35401F7C52B}" dt="2021-02-13T17:37:32.621" v="212" actId="1076"/>
          <ac:picMkLst>
            <pc:docMk/>
            <pc:sldMk cId="2155342244" sldId="289"/>
            <ac:picMk id="4" creationId="{5A14348C-3149-4DF4-8223-08214E843118}"/>
          </ac:picMkLst>
        </pc:picChg>
      </pc:sldChg>
      <pc:sldChg chg="delSp modSp mod delAnim modAnim modNotesTx">
        <pc:chgData name="EunJung Jung" userId="248185fc106a8be5" providerId="LiveId" clId="{C0C3B73C-7F43-4150-A2C5-B35401F7C52B}" dt="2021-02-13T17:43:42.300" v="298" actId="1076"/>
        <pc:sldMkLst>
          <pc:docMk/>
          <pc:sldMk cId="22026439" sldId="290"/>
        </pc:sldMkLst>
        <pc:spChg chg="del mod">
          <ac:chgData name="EunJung Jung" userId="248185fc106a8be5" providerId="LiveId" clId="{C0C3B73C-7F43-4150-A2C5-B35401F7C52B}" dt="2021-02-13T17:43:37.233" v="297" actId="478"/>
          <ac:spMkLst>
            <pc:docMk/>
            <pc:sldMk cId="22026439" sldId="290"/>
            <ac:spMk id="6" creationId="{00000000-0000-0000-0000-000000000000}"/>
          </ac:spMkLst>
        </pc:spChg>
        <pc:picChg chg="mod">
          <ac:chgData name="EunJung Jung" userId="248185fc106a8be5" providerId="LiveId" clId="{C0C3B73C-7F43-4150-A2C5-B35401F7C52B}" dt="2021-02-13T17:43:42.300" v="298" actId="1076"/>
          <ac:picMkLst>
            <pc:docMk/>
            <pc:sldMk cId="22026439" sldId="290"/>
            <ac:picMk id="2" creationId="{FCD1D141-9AC2-4FFB-886D-51E784C33E64}"/>
          </ac:picMkLst>
        </pc:picChg>
      </pc:sldChg>
      <pc:sldChg chg="modSp mod modAnim modNotesTx">
        <pc:chgData name="EunJung Jung" userId="248185fc106a8be5" providerId="LiveId" clId="{C0C3B73C-7F43-4150-A2C5-B35401F7C52B}" dt="2021-02-13T17:45:37.759" v="313" actId="1076"/>
        <pc:sldMkLst>
          <pc:docMk/>
          <pc:sldMk cId="1961836693" sldId="291"/>
        </pc:sldMkLst>
        <pc:picChg chg="mod">
          <ac:chgData name="EunJung Jung" userId="248185fc106a8be5" providerId="LiveId" clId="{C0C3B73C-7F43-4150-A2C5-B35401F7C52B}" dt="2021-02-13T17:45:37.759" v="313" actId="1076"/>
          <ac:picMkLst>
            <pc:docMk/>
            <pc:sldMk cId="1961836693" sldId="291"/>
            <ac:picMk id="2" creationId="{F053F988-2C6F-4071-8510-A7A92FA44FE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5F381A-4FCD-4D10-9C3B-CB1CDDAC1DBC}" type="datetimeFigureOut">
              <a:rPr lang="en-US" smtClean="0"/>
              <a:t>2/21/2021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2A5F3F-622B-4BD7-B0F8-2865AEC84DC2}" type="slidenum">
              <a:rPr lang="en-US" smtClean="0"/>
              <a:t>‹#›</a:t>
            </a:fld>
            <a:endParaRPr lang="en-US"/>
          </a:p>
        </p:txBody>
      </p:sp>
    </p:spTree>
    <p:extLst>
      <p:ext uri="{BB962C8B-B14F-4D97-AF65-F5344CB8AC3E}">
        <p14:creationId xmlns:p14="http://schemas.microsoft.com/office/powerpoint/2010/main" val="2162037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altLang="ko-KR" sz="1800" b="0" i="0" u="none" strike="noStrike" dirty="0">
                <a:solidFill>
                  <a:srgbClr val="000000"/>
                </a:solidFill>
                <a:effectLst/>
                <a:latin typeface="Arial" panose="020B0604020202020204" pitchFamily="34" charset="0"/>
              </a:rPr>
              <a:t>3·1 </a:t>
            </a:r>
            <a:r>
              <a:rPr lang="ko-KR" altLang="en-US" sz="1800" b="0" i="0" u="none" strike="noStrike" dirty="0">
                <a:solidFill>
                  <a:srgbClr val="000000"/>
                </a:solidFill>
                <a:effectLst/>
                <a:latin typeface="Arial" panose="020B0604020202020204" pitchFamily="34" charset="0"/>
              </a:rPr>
              <a:t>운동</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 March 1</a:t>
            </a:r>
            <a:r>
              <a:rPr lang="en-US" sz="1800" b="0" i="0" u="none" strike="noStrike" baseline="30000" dirty="0">
                <a:solidFill>
                  <a:srgbClr val="000000"/>
                </a:solidFill>
                <a:effectLst/>
                <a:latin typeface="Arial" panose="020B0604020202020204" pitchFamily="34" charset="0"/>
              </a:rPr>
              <a:t>st</a:t>
            </a:r>
            <a:r>
              <a:rPr lang="en-US" sz="1800" b="0" i="0" u="none" strike="noStrike" dirty="0">
                <a:solidFill>
                  <a:srgbClr val="000000"/>
                </a:solidFill>
                <a:effectLst/>
                <a:latin typeface="Arial" panose="020B0604020202020204" pitchFamily="34" charset="0"/>
              </a:rPr>
              <a:t> Movement</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The story and the spirit of the March 1st Movement</a:t>
            </a:r>
            <a:endParaRPr lang="en-US" b="0" dirty="0">
              <a:effectLst/>
            </a:endParaRPr>
          </a:p>
        </p:txBody>
      </p:sp>
      <p:sp>
        <p:nvSpPr>
          <p:cNvPr id="4" name="Slide Number Placeholder 3"/>
          <p:cNvSpPr>
            <a:spLocks noGrp="1"/>
          </p:cNvSpPr>
          <p:nvPr>
            <p:ph type="sldNum" sz="quarter" idx="10"/>
          </p:nvPr>
        </p:nvSpPr>
        <p:spPr/>
        <p:txBody>
          <a:bodyPr/>
          <a:lstStyle/>
          <a:p>
            <a:fld id="{42BE9396-AEF3-40EB-A832-629957CC3BA7}" type="slidenum">
              <a:rPr lang="en-US" smtClean="0"/>
              <a:t>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Header Placeholder 5"/>
          <p:cNvSpPr>
            <a:spLocks noGrp="1"/>
          </p:cNvSpPr>
          <p:nvPr>
            <p:ph type="hdr" sz="quarter" idx="12"/>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Tree>
    <p:extLst>
      <p:ext uri="{BB962C8B-B14F-4D97-AF65-F5344CB8AC3E}">
        <p14:creationId xmlns:p14="http://schemas.microsoft.com/office/powerpoint/2010/main" val="3029256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Look at these pictures. In hiding, they made </a:t>
            </a:r>
            <a:r>
              <a:rPr lang="ko-KR" altLang="en-US" sz="1800" b="0" i="0" u="none" strike="noStrike" dirty="0">
                <a:solidFill>
                  <a:srgbClr val="202124"/>
                </a:solidFill>
                <a:effectLst/>
                <a:latin typeface="Arial" panose="020B0604020202020204" pitchFamily="34" charset="0"/>
              </a:rPr>
              <a:t>태극기 </a:t>
            </a:r>
            <a:r>
              <a:rPr lang="en-US" sz="1800" b="0" i="0" u="none" strike="noStrike" dirty="0">
                <a:solidFill>
                  <a:srgbClr val="202124"/>
                </a:solidFill>
                <a:effectLst/>
                <a:latin typeface="Arial" panose="020B0604020202020204" pitchFamily="34" charset="0"/>
              </a:rPr>
              <a:t>and shouted ‘</a:t>
            </a:r>
            <a:r>
              <a:rPr lang="ko-KR" altLang="en-US" sz="1800" b="0" i="0" u="none" strike="noStrike" dirty="0">
                <a:solidFill>
                  <a:srgbClr val="202124"/>
                </a:solidFill>
                <a:effectLst/>
                <a:latin typeface="Arial" panose="020B0604020202020204" pitchFamily="34" charset="0"/>
              </a:rPr>
              <a:t>대한독립만세’ </a:t>
            </a:r>
            <a:r>
              <a:rPr lang="en-US" sz="1800" b="0" i="0" u="none" strike="noStrike" dirty="0">
                <a:solidFill>
                  <a:srgbClr val="202124"/>
                </a:solidFill>
                <a:effectLst/>
                <a:latin typeface="Arial" panose="020B0604020202020204" pitchFamily="34" charset="0"/>
              </a:rPr>
              <a:t>even in the suppression of the Japanese army.</a:t>
            </a:r>
            <a:endParaRPr lang="en-US" b="0" dirty="0">
              <a:effectLst/>
            </a:endParaRPr>
          </a:p>
        </p:txBody>
      </p:sp>
      <p:sp>
        <p:nvSpPr>
          <p:cNvPr id="4" name="Slide Number Placeholder 3"/>
          <p:cNvSpPr>
            <a:spLocks noGrp="1"/>
          </p:cNvSpPr>
          <p:nvPr>
            <p:ph type="sldNum" sz="quarter" idx="5"/>
          </p:nvPr>
        </p:nvSpPr>
        <p:spPr/>
        <p:txBody>
          <a:bodyPr/>
          <a:lstStyle/>
          <a:p>
            <a:fld id="{D02A5F3F-622B-4BD7-B0F8-2865AEC84DC2}" type="slidenum">
              <a:rPr lang="en-US" smtClean="0"/>
              <a:t>10</a:t>
            </a:fld>
            <a:endParaRPr lang="en-US"/>
          </a:p>
        </p:txBody>
      </p:sp>
    </p:spTree>
    <p:extLst>
      <p:ext uri="{BB962C8B-B14F-4D97-AF65-F5344CB8AC3E}">
        <p14:creationId xmlns:p14="http://schemas.microsoft.com/office/powerpoint/2010/main" val="750417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These are photos of the March 1st Movement.</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11</a:t>
            </a:fld>
            <a:endParaRPr lang="en-US"/>
          </a:p>
        </p:txBody>
      </p:sp>
    </p:spTree>
    <p:extLst>
      <p:ext uri="{BB962C8B-B14F-4D97-AF65-F5344CB8AC3E}">
        <p14:creationId xmlns:p14="http://schemas.microsoft.com/office/powerpoint/2010/main" val="2462205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The Japanese troops suppressed it by force.</a:t>
            </a:r>
            <a:endParaRPr lang="en-US" b="0" dirty="0">
              <a:effectLst/>
            </a:endParaRPr>
          </a:p>
          <a:p>
            <a:pPr rtl="0"/>
            <a:r>
              <a:rPr lang="en-US" sz="1800" b="0" i="0" u="none" strike="noStrike" dirty="0">
                <a:solidFill>
                  <a:srgbClr val="202124"/>
                </a:solidFill>
                <a:effectLst/>
                <a:latin typeface="Arial" panose="020B0604020202020204" pitchFamily="34" charset="0"/>
              </a:rPr>
              <a:t>&lt;click&gt; </a:t>
            </a:r>
            <a:r>
              <a:rPr lang="en-US" sz="1800" b="0" i="0" u="none" strike="noStrike" dirty="0">
                <a:solidFill>
                  <a:srgbClr val="000000"/>
                </a:solidFill>
                <a:effectLst/>
                <a:latin typeface="Calibri" panose="020F0502020204030204" pitchFamily="34" charset="0"/>
              </a:rPr>
              <a:t>(</a:t>
            </a:r>
            <a:r>
              <a:rPr lang="ko-KR" altLang="en-US" sz="1800" b="0" i="0" u="none" strike="noStrike" dirty="0">
                <a:solidFill>
                  <a:srgbClr val="000000"/>
                </a:solidFill>
                <a:effectLst/>
                <a:latin typeface="Calibri" panose="020F0502020204030204" pitchFamily="34" charset="0"/>
              </a:rPr>
              <a:t>글씨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202124"/>
                </a:solidFill>
                <a:effectLst/>
                <a:latin typeface="Arial" panose="020B0604020202020204" pitchFamily="34" charset="0"/>
              </a:rPr>
              <a:t>This is a picture of a burnt down church. About 20 villagers who participated in the March 1st Movement, were locked up inside and burnt to death by the Japanese army.</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12</a:t>
            </a:fld>
            <a:endParaRPr lang="en-US"/>
          </a:p>
        </p:txBody>
      </p:sp>
    </p:spTree>
    <p:extLst>
      <p:ext uri="{BB962C8B-B14F-4D97-AF65-F5344CB8AC3E}">
        <p14:creationId xmlns:p14="http://schemas.microsoft.com/office/powerpoint/2010/main" val="404700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Let's look at the significance and impact of the 3</a:t>
            </a:r>
            <a:r>
              <a:rPr lang="en-US" sz="1800" b="0" i="0" u="none" strike="noStrike" dirty="0">
                <a:solidFill>
                  <a:srgbClr val="000000"/>
                </a:solidFill>
                <a:effectLst/>
                <a:latin typeface="Arial" panose="020B0604020202020204" pitchFamily="34" charset="0"/>
              </a:rPr>
              <a:t>·</a:t>
            </a:r>
            <a:r>
              <a:rPr lang="en-US" sz="1800" b="0" i="0" u="none" strike="noStrike" dirty="0">
                <a:solidFill>
                  <a:srgbClr val="202124"/>
                </a:solidFill>
                <a:effectLst/>
                <a:latin typeface="Arial" panose="020B0604020202020204" pitchFamily="34" charset="0"/>
              </a:rPr>
              <a:t>1 </a:t>
            </a:r>
            <a:r>
              <a:rPr lang="ko-KR" altLang="en-US" sz="1800" b="0" i="0" u="none" strike="noStrike" dirty="0">
                <a:solidFill>
                  <a:srgbClr val="202124"/>
                </a:solidFill>
                <a:effectLst/>
                <a:latin typeface="Arial" panose="020B0604020202020204" pitchFamily="34" charset="0"/>
              </a:rPr>
              <a:t>운동</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After the March 1st Movement, the provisional government of the Republic of Korea, </a:t>
            </a:r>
            <a:r>
              <a:rPr lang="ko-KR" altLang="en-US" sz="1800" b="0" i="0" u="none" strike="noStrike" dirty="0">
                <a:solidFill>
                  <a:srgbClr val="202124"/>
                </a:solidFill>
                <a:effectLst/>
                <a:latin typeface="Arial" panose="020B0604020202020204" pitchFamily="34" charset="0"/>
              </a:rPr>
              <a:t>대한민국 임시정부 </a:t>
            </a:r>
            <a:r>
              <a:rPr lang="en-US" sz="1800" b="0" i="0" u="none" strike="noStrike" dirty="0">
                <a:solidFill>
                  <a:srgbClr val="202124"/>
                </a:solidFill>
                <a:effectLst/>
                <a:latin typeface="Arial" panose="020B0604020202020204" pitchFamily="34" charset="0"/>
              </a:rPr>
              <a:t>was established, and the anti-Japanese movement became stronger. All social classes participated in the independence movement and confirmed the importance of being armed for the movement.</a:t>
            </a:r>
            <a:endParaRPr lang="en-US" b="0" dirty="0">
              <a:effectLst/>
            </a:endParaRPr>
          </a:p>
        </p:txBody>
      </p:sp>
      <p:sp>
        <p:nvSpPr>
          <p:cNvPr id="4" name="Slide Number Placeholder 3"/>
          <p:cNvSpPr>
            <a:spLocks noGrp="1"/>
          </p:cNvSpPr>
          <p:nvPr>
            <p:ph type="sldNum" sz="quarter" idx="5"/>
          </p:nvPr>
        </p:nvSpPr>
        <p:spPr/>
        <p:txBody>
          <a:bodyPr/>
          <a:lstStyle/>
          <a:p>
            <a:fld id="{D02A5F3F-622B-4BD7-B0F8-2865AEC84DC2}" type="slidenum">
              <a:rPr lang="en-US" smtClean="0"/>
              <a:t>13</a:t>
            </a:fld>
            <a:endParaRPr lang="en-US"/>
          </a:p>
        </p:txBody>
      </p:sp>
    </p:spTree>
    <p:extLst>
      <p:ext uri="{BB962C8B-B14F-4D97-AF65-F5344CB8AC3E}">
        <p14:creationId xmlns:p14="http://schemas.microsoft.com/office/powerpoint/2010/main" val="816122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Under the influence of the March 1st Movement, Japan's way of governing was changed from military rule to cultural rule. It influenced anti-colonial national movements in Asia and the Middle East, such as the May Fourth Movement in China and the first “Satyagraha” movement in India.</a:t>
            </a:r>
            <a:endParaRPr lang="en-US" b="0" dirty="0">
              <a:effectLst/>
            </a:endParaRPr>
          </a:p>
        </p:txBody>
      </p:sp>
      <p:sp>
        <p:nvSpPr>
          <p:cNvPr id="4" name="Slide Number Placeholder 3"/>
          <p:cNvSpPr>
            <a:spLocks noGrp="1"/>
          </p:cNvSpPr>
          <p:nvPr>
            <p:ph type="sldNum" sz="quarter" idx="5"/>
          </p:nvPr>
        </p:nvSpPr>
        <p:spPr/>
        <p:txBody>
          <a:bodyPr/>
          <a:lstStyle/>
          <a:p>
            <a:fld id="{D02A5F3F-622B-4BD7-B0F8-2865AEC84DC2}" type="slidenum">
              <a:rPr lang="en-US" smtClean="0"/>
              <a:t>14</a:t>
            </a:fld>
            <a:endParaRPr lang="en-US"/>
          </a:p>
        </p:txBody>
      </p:sp>
    </p:spTree>
    <p:extLst>
      <p:ext uri="{BB962C8B-B14F-4D97-AF65-F5344CB8AC3E}">
        <p14:creationId xmlns:p14="http://schemas.microsoft.com/office/powerpoint/2010/main" val="1129047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Independence activists started the anti-Japanese armed fight in Manchuria and the Maritime Provinces. Also, an independence movement for Korea was started by Korean Americans in the US.</a:t>
            </a:r>
            <a:endParaRPr lang="en-US" b="0" dirty="0">
              <a:effectLst/>
            </a:endParaRPr>
          </a:p>
        </p:txBody>
      </p:sp>
      <p:sp>
        <p:nvSpPr>
          <p:cNvPr id="4" name="Slide Number Placeholder 3"/>
          <p:cNvSpPr>
            <a:spLocks noGrp="1"/>
          </p:cNvSpPr>
          <p:nvPr>
            <p:ph type="sldNum" sz="quarter" idx="5"/>
          </p:nvPr>
        </p:nvSpPr>
        <p:spPr/>
        <p:txBody>
          <a:bodyPr/>
          <a:lstStyle/>
          <a:p>
            <a:fld id="{D02A5F3F-622B-4BD7-B0F8-2865AEC84DC2}" type="slidenum">
              <a:rPr lang="en-US" smtClean="0"/>
              <a:t>15</a:t>
            </a:fld>
            <a:endParaRPr lang="en-US"/>
          </a:p>
        </p:txBody>
      </p:sp>
    </p:spTree>
    <p:extLst>
      <p:ext uri="{BB962C8B-B14F-4D97-AF65-F5344CB8AC3E}">
        <p14:creationId xmlns:p14="http://schemas.microsoft.com/office/powerpoint/2010/main" val="310076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Look at this picture.</a:t>
            </a:r>
            <a:endParaRPr lang="en-US" b="0" dirty="0">
              <a:effectLst/>
            </a:endParaRPr>
          </a:p>
          <a:p>
            <a:pPr rtl="0"/>
            <a:r>
              <a:rPr lang="en-US" sz="1800" b="0" i="0" u="none" strike="noStrike" dirty="0">
                <a:solidFill>
                  <a:srgbClr val="202124"/>
                </a:solidFill>
                <a:effectLst/>
                <a:latin typeface="Arial" panose="020B0604020202020204" pitchFamily="34" charset="0"/>
              </a:rPr>
              <a:t>&lt;click&gt; </a:t>
            </a:r>
            <a:r>
              <a:rPr lang="en-US" sz="1800" b="0" i="0" u="none" strike="noStrike" dirty="0">
                <a:solidFill>
                  <a:srgbClr val="000000"/>
                </a:solidFill>
                <a:effectLst/>
                <a:latin typeface="Calibri" panose="020F0502020204030204" pitchFamily="34" charset="0"/>
              </a:rPr>
              <a:t>(</a:t>
            </a:r>
            <a:r>
              <a:rPr lang="ko-KR" altLang="en-US" sz="1800" b="0" i="0" u="none" strike="noStrike" dirty="0">
                <a:solidFill>
                  <a:srgbClr val="000000"/>
                </a:solidFill>
                <a:effectLst/>
                <a:latin typeface="Calibri" panose="020F0502020204030204" pitchFamily="34" charset="0"/>
              </a:rPr>
              <a:t>글씨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202124"/>
                </a:solidFill>
                <a:effectLst/>
                <a:latin typeface="Arial" panose="020B0604020202020204" pitchFamily="34" charset="0"/>
              </a:rPr>
              <a:t>This is a receipt of donations for the Korean independence movement from Korean Americans.</a:t>
            </a:r>
            <a:endParaRPr lang="en-US" b="0" dirty="0">
              <a:effectLst/>
            </a:endParaRPr>
          </a:p>
        </p:txBody>
      </p:sp>
      <p:sp>
        <p:nvSpPr>
          <p:cNvPr id="4" name="Slide Number Placeholder 3"/>
          <p:cNvSpPr>
            <a:spLocks noGrp="1"/>
          </p:cNvSpPr>
          <p:nvPr>
            <p:ph type="sldNum" sz="quarter" idx="5"/>
          </p:nvPr>
        </p:nvSpPr>
        <p:spPr/>
        <p:txBody>
          <a:bodyPr/>
          <a:lstStyle/>
          <a:p>
            <a:fld id="{D02A5F3F-622B-4BD7-B0F8-2865AEC84DC2}" type="slidenum">
              <a:rPr lang="en-US" smtClean="0"/>
              <a:t>16</a:t>
            </a:fld>
            <a:endParaRPr lang="en-US"/>
          </a:p>
        </p:txBody>
      </p:sp>
    </p:spTree>
    <p:extLst>
      <p:ext uri="{BB962C8B-B14F-4D97-AF65-F5344CB8AC3E}">
        <p14:creationId xmlns:p14="http://schemas.microsoft.com/office/powerpoint/2010/main" val="15314973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This is a picture of the Philadelphia Korean Freedom Parade.</a:t>
            </a:r>
            <a:endParaRPr lang="en-US" b="0" dirty="0">
              <a:effectLst/>
            </a:endParaRPr>
          </a:p>
        </p:txBody>
      </p:sp>
      <p:sp>
        <p:nvSpPr>
          <p:cNvPr id="4" name="Slide Number Placeholder 3"/>
          <p:cNvSpPr>
            <a:spLocks noGrp="1"/>
          </p:cNvSpPr>
          <p:nvPr>
            <p:ph type="sldNum" sz="quarter" idx="5"/>
          </p:nvPr>
        </p:nvSpPr>
        <p:spPr/>
        <p:txBody>
          <a:bodyPr/>
          <a:lstStyle/>
          <a:p>
            <a:fld id="{D02A5F3F-622B-4BD7-B0F8-2865AEC84DC2}" type="slidenum">
              <a:rPr lang="en-US" smtClean="0"/>
              <a:t>17</a:t>
            </a:fld>
            <a:endParaRPr lang="en-US"/>
          </a:p>
        </p:txBody>
      </p:sp>
    </p:spTree>
    <p:extLst>
      <p:ext uri="{BB962C8B-B14F-4D97-AF65-F5344CB8AC3E}">
        <p14:creationId xmlns:p14="http://schemas.microsoft.com/office/powerpoint/2010/main" val="2766413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This is a photo of the 1st anniversary of the March 1st Movement in Dinuba City, California.</a:t>
            </a:r>
            <a:endParaRPr lang="en-US" b="0" dirty="0">
              <a:effectLst/>
            </a:endParaRPr>
          </a:p>
        </p:txBody>
      </p:sp>
      <p:sp>
        <p:nvSpPr>
          <p:cNvPr id="4" name="Slide Number Placeholder 3"/>
          <p:cNvSpPr>
            <a:spLocks noGrp="1"/>
          </p:cNvSpPr>
          <p:nvPr>
            <p:ph type="sldNum" sz="quarter" idx="5"/>
          </p:nvPr>
        </p:nvSpPr>
        <p:spPr/>
        <p:txBody>
          <a:bodyPr/>
          <a:lstStyle/>
          <a:p>
            <a:fld id="{D02A5F3F-622B-4BD7-B0F8-2865AEC84DC2}" type="slidenum">
              <a:rPr lang="en-US" smtClean="0"/>
              <a:t>18</a:t>
            </a:fld>
            <a:endParaRPr lang="en-US"/>
          </a:p>
        </p:txBody>
      </p:sp>
    </p:spTree>
    <p:extLst>
      <p:ext uri="{BB962C8B-B14F-4D97-AF65-F5344CB8AC3E}">
        <p14:creationId xmlns:p14="http://schemas.microsoft.com/office/powerpoint/2010/main" val="7036755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The photo shows 33 national representatives. The 33 people representing each religious group, signed and read the Proclamation of Korean Independence, </a:t>
            </a:r>
            <a:r>
              <a:rPr lang="ko-KR" altLang="en-US" sz="1800" b="0" i="0" u="none" strike="noStrike" dirty="0">
                <a:solidFill>
                  <a:srgbClr val="202124"/>
                </a:solidFill>
                <a:effectLst/>
                <a:latin typeface="Arial" panose="020B0604020202020204" pitchFamily="34" charset="0"/>
              </a:rPr>
              <a:t>독립 선언서</a:t>
            </a:r>
            <a:r>
              <a:rPr lang="en-US" altLang="ko-KR" sz="1800" b="0" i="0" u="none" strike="noStrike" dirty="0">
                <a:solidFill>
                  <a:srgbClr val="202124"/>
                </a:solidFill>
                <a:effectLst/>
                <a:latin typeface="Arial" panose="020B0604020202020204" pitchFamily="34" charset="0"/>
              </a:rPr>
              <a:t>.</a:t>
            </a:r>
            <a:endParaRPr lang="ko-KR" altLang="en-US" b="0" dirty="0">
              <a:effectLst/>
            </a:endParaRPr>
          </a:p>
        </p:txBody>
      </p:sp>
      <p:sp>
        <p:nvSpPr>
          <p:cNvPr id="4" name="Slide Number Placeholder 3"/>
          <p:cNvSpPr>
            <a:spLocks noGrp="1"/>
          </p:cNvSpPr>
          <p:nvPr>
            <p:ph type="sldNum" sz="quarter" idx="5"/>
          </p:nvPr>
        </p:nvSpPr>
        <p:spPr/>
        <p:txBody>
          <a:bodyPr/>
          <a:lstStyle/>
          <a:p>
            <a:fld id="{D02A5F3F-622B-4BD7-B0F8-2865AEC84DC2}" type="slidenum">
              <a:rPr lang="en-US" smtClean="0"/>
              <a:t>19</a:t>
            </a:fld>
            <a:endParaRPr lang="en-US"/>
          </a:p>
        </p:txBody>
      </p:sp>
    </p:spTree>
    <p:extLst>
      <p:ext uri="{BB962C8B-B14F-4D97-AF65-F5344CB8AC3E}">
        <p14:creationId xmlns:p14="http://schemas.microsoft.com/office/powerpoint/2010/main" val="1249758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The March 1st Movement began on March 1, 1919 and spread across the country. It was a nonviolent national independence movement that declared Korea’s independence. It was an independence movement led by students and religious leaders, and citizens participated together. It's also called the </a:t>
            </a:r>
            <a:r>
              <a:rPr lang="ko-KR" altLang="en-US" sz="1800" b="0" i="0" u="none" strike="noStrike" dirty="0">
                <a:solidFill>
                  <a:srgbClr val="202124"/>
                </a:solidFill>
                <a:effectLst/>
                <a:latin typeface="Arial" panose="020B0604020202020204" pitchFamily="34" charset="0"/>
              </a:rPr>
              <a:t>기미 독립 만세 운동 </a:t>
            </a:r>
            <a:r>
              <a:rPr lang="en-US" sz="1800" b="0" i="0" u="none" strike="noStrike" dirty="0">
                <a:solidFill>
                  <a:srgbClr val="202124"/>
                </a:solidFill>
                <a:effectLst/>
                <a:latin typeface="Arial" panose="020B0604020202020204" pitchFamily="34" charset="0"/>
              </a:rPr>
              <a:t>or </a:t>
            </a:r>
            <a:r>
              <a:rPr lang="ko-KR" altLang="en-US" sz="1800" b="0" i="0" u="none" strike="noStrike" dirty="0">
                <a:solidFill>
                  <a:srgbClr val="202124"/>
                </a:solidFill>
                <a:effectLst/>
                <a:latin typeface="Arial" panose="020B0604020202020204" pitchFamily="34" charset="0"/>
              </a:rPr>
              <a:t>기미 독립 운동</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It is also called the </a:t>
            </a:r>
            <a:r>
              <a:rPr lang="en-US" sz="1800" b="0" i="0" u="none" strike="noStrike" dirty="0">
                <a:solidFill>
                  <a:srgbClr val="000000"/>
                </a:solidFill>
                <a:effectLst/>
                <a:latin typeface="Arial" panose="020B0604020202020204" pitchFamily="34" charset="0"/>
              </a:rPr>
              <a:t>3·1</a:t>
            </a:r>
            <a:r>
              <a:rPr lang="ko-KR" altLang="en-US" sz="1800" b="0" i="0" u="none" strike="noStrike" dirty="0">
                <a:solidFill>
                  <a:srgbClr val="202124"/>
                </a:solidFill>
                <a:effectLst/>
                <a:latin typeface="Arial" panose="020B0604020202020204" pitchFamily="34" charset="0"/>
              </a:rPr>
              <a:t>만세 운동</a:t>
            </a:r>
            <a:r>
              <a:rPr lang="en-US" altLang="ko-KR" sz="1800" b="0" i="0" u="none" strike="noStrike" dirty="0">
                <a:solidFill>
                  <a:srgbClr val="202124"/>
                </a:solidFill>
                <a:effectLst/>
                <a:latin typeface="Arial" panose="020B0604020202020204" pitchFamily="34" charset="0"/>
              </a:rPr>
              <a:t>.</a:t>
            </a:r>
            <a:endParaRPr lang="ko-KR" altLang="en-US" b="0" dirty="0">
              <a:effectLst/>
            </a:endParaRPr>
          </a:p>
        </p:txBody>
      </p:sp>
      <p:sp>
        <p:nvSpPr>
          <p:cNvPr id="4" name="Slide Number Placeholder 3"/>
          <p:cNvSpPr>
            <a:spLocks noGrp="1"/>
          </p:cNvSpPr>
          <p:nvPr>
            <p:ph type="sldNum" sz="quarter" idx="5"/>
          </p:nvPr>
        </p:nvSpPr>
        <p:spPr/>
        <p:txBody>
          <a:bodyPr/>
          <a:lstStyle/>
          <a:p>
            <a:fld id="{D02A5F3F-622B-4BD7-B0F8-2865AEC84DC2}" type="slidenum">
              <a:rPr lang="en-US" smtClean="0"/>
              <a:t>2</a:t>
            </a:fld>
            <a:endParaRPr lang="en-US"/>
          </a:p>
        </p:txBody>
      </p:sp>
    </p:spTree>
    <p:extLst>
      <p:ext uri="{BB962C8B-B14F-4D97-AF65-F5344CB8AC3E}">
        <p14:creationId xmlns:p14="http://schemas.microsoft.com/office/powerpoint/2010/main" val="25820597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Arial" panose="020B0604020202020204" pitchFamily="34" charset="0"/>
              </a:rPr>
              <a:t>This is a picture of the Proclamation of Korean Independence, </a:t>
            </a:r>
            <a:r>
              <a:rPr lang="ko-KR" altLang="en-US" sz="1800" b="0" i="0" u="none" strike="noStrike" dirty="0">
                <a:solidFill>
                  <a:srgbClr val="202124"/>
                </a:solidFill>
                <a:effectLst/>
                <a:latin typeface="Arial" panose="020B0604020202020204" pitchFamily="34" charset="0"/>
              </a:rPr>
              <a:t>독립 선언서</a:t>
            </a:r>
            <a:r>
              <a:rPr lang="en-US" altLang="ko-KR" sz="1800" b="0" i="0" u="none" strike="noStrike" dirty="0">
                <a:solidFill>
                  <a:srgbClr val="202124"/>
                </a:solidFill>
                <a:effectLst/>
                <a:latin typeface="Arial" panose="020B0604020202020204" pitchFamily="34" charset="0"/>
              </a:rPr>
              <a:t>.</a:t>
            </a:r>
          </a:p>
        </p:txBody>
      </p:sp>
      <p:sp>
        <p:nvSpPr>
          <p:cNvPr id="4" name="Slide Number Placeholder 3"/>
          <p:cNvSpPr>
            <a:spLocks noGrp="1"/>
          </p:cNvSpPr>
          <p:nvPr>
            <p:ph type="sldNum" sz="quarter" idx="5"/>
          </p:nvPr>
        </p:nvSpPr>
        <p:spPr/>
        <p:txBody>
          <a:bodyPr/>
          <a:lstStyle/>
          <a:p>
            <a:fld id="{D02A5F3F-622B-4BD7-B0F8-2865AEC84DC2}" type="slidenum">
              <a:rPr lang="en-US" smtClean="0"/>
              <a:t>20</a:t>
            </a:fld>
            <a:endParaRPr lang="en-US"/>
          </a:p>
        </p:txBody>
      </p:sp>
    </p:spTree>
    <p:extLst>
      <p:ext uri="{BB962C8B-B14F-4D97-AF65-F5344CB8AC3E}">
        <p14:creationId xmlns:p14="http://schemas.microsoft.com/office/powerpoint/2010/main" val="9150828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This is </a:t>
            </a:r>
            <a:r>
              <a:rPr lang="ko-KR" altLang="en-US" sz="1800" b="0" i="0" u="none" strike="noStrike" dirty="0">
                <a:solidFill>
                  <a:srgbClr val="202124"/>
                </a:solidFill>
                <a:effectLst/>
                <a:latin typeface="Arial" panose="020B0604020202020204" pitchFamily="34" charset="0"/>
              </a:rPr>
              <a:t>유관순</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She was a student at </a:t>
            </a:r>
            <a:r>
              <a:rPr lang="ko-KR" altLang="en-US" sz="1800" b="0" i="0" u="none" strike="noStrike" dirty="0">
                <a:solidFill>
                  <a:srgbClr val="202124"/>
                </a:solidFill>
                <a:effectLst/>
                <a:latin typeface="Arial" panose="020B0604020202020204" pitchFamily="34" charset="0"/>
              </a:rPr>
              <a:t>이화학당 </a:t>
            </a:r>
            <a:r>
              <a:rPr lang="en-US" sz="1800" b="0" i="0" u="none" strike="noStrike" dirty="0">
                <a:solidFill>
                  <a:srgbClr val="202124"/>
                </a:solidFill>
                <a:effectLst/>
                <a:latin typeface="Arial" panose="020B0604020202020204" pitchFamily="34" charset="0"/>
              </a:rPr>
              <a:t>in Seoul. When the school was closed due to the March 1st Independence Movement, she went down to her hometown </a:t>
            </a:r>
            <a:r>
              <a:rPr lang="ko-KR" altLang="en-US" sz="1800" b="0" i="0" u="none" strike="noStrike" dirty="0">
                <a:solidFill>
                  <a:srgbClr val="202124"/>
                </a:solidFill>
                <a:effectLst/>
                <a:latin typeface="Arial" panose="020B0604020202020204" pitchFamily="34" charset="0"/>
              </a:rPr>
              <a:t>천안 </a:t>
            </a:r>
            <a:r>
              <a:rPr lang="en-US" sz="1800" b="0" i="0" u="none" strike="noStrike" dirty="0">
                <a:solidFill>
                  <a:srgbClr val="202124"/>
                </a:solidFill>
                <a:effectLst/>
                <a:latin typeface="Arial" panose="020B0604020202020204" pitchFamily="34" charset="0"/>
              </a:rPr>
              <a:t>and led an independence movement. </a:t>
            </a:r>
            <a:endParaRPr lang="en-US" b="0" dirty="0">
              <a:effectLst/>
            </a:endParaRPr>
          </a:p>
          <a:p>
            <a:r>
              <a:rPr lang="en-US" sz="1800" b="0" i="0" u="none" strike="noStrike" dirty="0">
                <a:solidFill>
                  <a:srgbClr val="202124"/>
                </a:solidFill>
                <a:effectLst/>
                <a:latin typeface="Arial" panose="020B0604020202020204" pitchFamily="34" charset="0"/>
              </a:rPr>
              <a:t>Captured by the Japanese army, she was unable to overcome the harsh torture and died in prison.</a:t>
            </a:r>
            <a:r>
              <a:rPr lang="en-US" sz="1800" b="0" i="0" u="none" strike="noStrike" dirty="0">
                <a:solidFill>
                  <a:srgbClr val="000000"/>
                </a:solidFill>
                <a:effectLst/>
                <a:latin typeface="Arial" panose="020B0604020202020204" pitchFamily="34" charset="0"/>
              </a:rPr>
              <a:t> </a:t>
            </a:r>
            <a:endParaRPr lang="en-US" dirty="0"/>
          </a:p>
        </p:txBody>
      </p:sp>
      <p:sp>
        <p:nvSpPr>
          <p:cNvPr id="4" name="Slide Number Placeholder 3"/>
          <p:cNvSpPr>
            <a:spLocks noGrp="1"/>
          </p:cNvSpPr>
          <p:nvPr>
            <p:ph type="sldNum" sz="quarter" idx="5"/>
          </p:nvPr>
        </p:nvSpPr>
        <p:spPr/>
        <p:txBody>
          <a:bodyPr/>
          <a:lstStyle/>
          <a:p>
            <a:fld id="{D02A5F3F-622B-4BD7-B0F8-2865AEC84DC2}" type="slidenum">
              <a:rPr lang="en-US" smtClean="0"/>
              <a:t>21</a:t>
            </a:fld>
            <a:endParaRPr lang="en-US"/>
          </a:p>
        </p:txBody>
      </p:sp>
    </p:spTree>
    <p:extLst>
      <p:ext uri="{BB962C8B-B14F-4D97-AF65-F5344CB8AC3E}">
        <p14:creationId xmlns:p14="http://schemas.microsoft.com/office/powerpoint/2010/main" val="310862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Arial" panose="020B0604020202020204" pitchFamily="34" charset="0"/>
              </a:rPr>
              <a:t>This is a picture of </a:t>
            </a:r>
            <a:r>
              <a:rPr lang="ko-KR" altLang="en-US" sz="1800" b="0" i="0" u="none" strike="noStrike" dirty="0">
                <a:solidFill>
                  <a:srgbClr val="202124"/>
                </a:solidFill>
                <a:effectLst/>
                <a:latin typeface="Arial" panose="020B0604020202020204" pitchFamily="34" charset="0"/>
              </a:rPr>
              <a:t>유관순</a:t>
            </a:r>
            <a:r>
              <a:rPr lang="en-US" altLang="ko-KR" sz="1800" b="0" i="0" u="none" strike="noStrike" dirty="0">
                <a:solidFill>
                  <a:srgbClr val="202124"/>
                </a:solidFill>
                <a:effectLst/>
                <a:latin typeface="Arial" panose="020B0604020202020204" pitchFamily="34" charset="0"/>
              </a:rPr>
              <a:t>.</a:t>
            </a:r>
            <a:endParaRPr lang="en-US" dirty="0"/>
          </a:p>
        </p:txBody>
      </p:sp>
      <p:sp>
        <p:nvSpPr>
          <p:cNvPr id="4" name="Slide Number Placeholder 3"/>
          <p:cNvSpPr>
            <a:spLocks noGrp="1"/>
          </p:cNvSpPr>
          <p:nvPr>
            <p:ph type="sldNum" sz="quarter" idx="5"/>
          </p:nvPr>
        </p:nvSpPr>
        <p:spPr/>
        <p:txBody>
          <a:bodyPr/>
          <a:lstStyle/>
          <a:p>
            <a:fld id="{D02A5F3F-622B-4BD7-B0F8-2865AEC84DC2}" type="slidenum">
              <a:rPr lang="en-US" smtClean="0"/>
              <a:t>22</a:t>
            </a:fld>
            <a:endParaRPr lang="en-US"/>
          </a:p>
        </p:txBody>
      </p:sp>
    </p:spTree>
    <p:extLst>
      <p:ext uri="{BB962C8B-B14F-4D97-AF65-F5344CB8AC3E}">
        <p14:creationId xmlns:p14="http://schemas.microsoft.com/office/powerpoint/2010/main" val="2333405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Look at the picture. The person in the middle is reading ‘the Proclamation of Korean Independence, </a:t>
            </a:r>
            <a:r>
              <a:rPr lang="ko-KR" altLang="en-US" sz="1800" b="0" i="0" u="none" strike="noStrike" dirty="0">
                <a:solidFill>
                  <a:srgbClr val="202124"/>
                </a:solidFill>
                <a:effectLst/>
                <a:latin typeface="Arial" panose="020B0604020202020204" pitchFamily="34" charset="0"/>
              </a:rPr>
              <a:t>독립 선언서’</a:t>
            </a:r>
            <a:endParaRPr lang="ko-KR" altLang="en-US" b="0" dirty="0">
              <a:effectLst/>
            </a:endParaRPr>
          </a:p>
          <a:p>
            <a:pPr rtl="0"/>
            <a:r>
              <a:rPr lang="en-US" altLang="ko-KR" sz="1800" b="0" i="0" u="none" strike="noStrike" dirty="0">
                <a:solidFill>
                  <a:srgbClr val="202124"/>
                </a:solidFill>
                <a:effectLst/>
                <a:latin typeface="Arial" panose="020B0604020202020204" pitchFamily="34" charset="0"/>
              </a:rPr>
              <a:t>&lt;</a:t>
            </a:r>
            <a:r>
              <a:rPr lang="en-US" sz="1800" b="0" i="0" u="none" strike="noStrike" dirty="0">
                <a:solidFill>
                  <a:srgbClr val="202124"/>
                </a:solidFill>
                <a:effectLst/>
                <a:latin typeface="Arial" panose="020B0604020202020204" pitchFamily="34" charset="0"/>
              </a:rPr>
              <a:t>click&gt;</a:t>
            </a:r>
            <a:r>
              <a:rPr lang="en-US" sz="1800" b="0" i="0" u="none" strike="noStrike" dirty="0">
                <a:solidFill>
                  <a:srgbClr val="000000"/>
                </a:solidFill>
                <a:effectLst/>
                <a:latin typeface="Calibri" panose="020F0502020204030204" pitchFamily="34" charset="0"/>
              </a:rPr>
              <a:t> (</a:t>
            </a:r>
            <a:r>
              <a:rPr lang="ko-KR" altLang="en-US" sz="1800" b="0" i="0" u="none" strike="noStrike" dirty="0">
                <a:solidFill>
                  <a:srgbClr val="000000"/>
                </a:solidFill>
                <a:effectLst/>
                <a:latin typeface="Calibri" panose="020F0502020204030204" pitchFamily="34" charset="0"/>
              </a:rPr>
              <a:t>글씨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202124"/>
                </a:solidFill>
                <a:effectLst/>
                <a:latin typeface="Arial" panose="020B0604020202020204" pitchFamily="34" charset="0"/>
              </a:rPr>
              <a:t> The people are crying out, ‘</a:t>
            </a:r>
            <a:r>
              <a:rPr lang="ko-KR" altLang="en-US" sz="1800" b="0" i="0" u="none" strike="noStrike" dirty="0">
                <a:solidFill>
                  <a:srgbClr val="202124"/>
                </a:solidFill>
                <a:effectLst/>
                <a:latin typeface="Arial" panose="020B0604020202020204" pitchFamily="34" charset="0"/>
              </a:rPr>
              <a:t>대한독립만세’ ‘조선독립만세’ </a:t>
            </a:r>
            <a:r>
              <a:rPr lang="en-US" sz="1800" b="0" i="0" u="none" strike="noStrike" dirty="0">
                <a:solidFill>
                  <a:srgbClr val="202124"/>
                </a:solidFill>
                <a:effectLst/>
                <a:latin typeface="Arial" panose="020B0604020202020204" pitchFamily="34" charset="0"/>
              </a:rPr>
              <a:t>meaning, ‘Long Live Korea’s Independence.’</a:t>
            </a:r>
            <a:endParaRPr lang="en-US" b="0" dirty="0">
              <a:effectLst/>
            </a:endParaRPr>
          </a:p>
        </p:txBody>
      </p:sp>
      <p:sp>
        <p:nvSpPr>
          <p:cNvPr id="4" name="Slide Number Placeholder 3"/>
          <p:cNvSpPr>
            <a:spLocks noGrp="1"/>
          </p:cNvSpPr>
          <p:nvPr>
            <p:ph type="sldNum" sz="quarter" idx="5"/>
          </p:nvPr>
        </p:nvSpPr>
        <p:spPr/>
        <p:txBody>
          <a:bodyPr/>
          <a:lstStyle/>
          <a:p>
            <a:fld id="{D02A5F3F-622B-4BD7-B0F8-2865AEC84DC2}" type="slidenum">
              <a:rPr lang="en-US" smtClean="0"/>
              <a:t>3</a:t>
            </a:fld>
            <a:endParaRPr lang="en-US"/>
          </a:p>
        </p:txBody>
      </p:sp>
    </p:spTree>
    <p:extLst>
      <p:ext uri="{BB962C8B-B14F-4D97-AF65-F5344CB8AC3E}">
        <p14:creationId xmlns:p14="http://schemas.microsoft.com/office/powerpoint/2010/main" val="1589949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202124"/>
                </a:solidFill>
                <a:effectLst/>
                <a:latin typeface="Arial" panose="020B0604020202020204" pitchFamily="34" charset="0"/>
              </a:rPr>
              <a:t>Let’s find out about the background of the March 1st Movement. For domestic reasons, people continued to do the independence movement. And the cohesion of the nation was strengthening. Japan's oppression had led people to become more willing to become independent.   </a:t>
            </a:r>
            <a:endParaRPr lang="en-US" dirty="0"/>
          </a:p>
        </p:txBody>
      </p:sp>
      <p:sp>
        <p:nvSpPr>
          <p:cNvPr id="4" name="Slide Number Placeholder 3"/>
          <p:cNvSpPr>
            <a:spLocks noGrp="1"/>
          </p:cNvSpPr>
          <p:nvPr>
            <p:ph type="sldNum" sz="quarter" idx="5"/>
          </p:nvPr>
        </p:nvSpPr>
        <p:spPr/>
        <p:txBody>
          <a:bodyPr/>
          <a:lstStyle/>
          <a:p>
            <a:fld id="{D02A5F3F-622B-4BD7-B0F8-2865AEC84DC2}" type="slidenum">
              <a:rPr lang="en-US" smtClean="0"/>
              <a:t>4</a:t>
            </a:fld>
            <a:endParaRPr lang="en-US"/>
          </a:p>
        </p:txBody>
      </p:sp>
    </p:spTree>
    <p:extLst>
      <p:ext uri="{BB962C8B-B14F-4D97-AF65-F5344CB8AC3E}">
        <p14:creationId xmlns:p14="http://schemas.microsoft.com/office/powerpoint/2010/main" val="3661313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The first foreign reason was “The Right of a people to Self-Determination.”</a:t>
            </a:r>
            <a:endParaRPr lang="en-US" b="0" dirty="0">
              <a:effectLst/>
            </a:endParaRPr>
          </a:p>
          <a:p>
            <a:pPr rtl="0">
              <a:spcBef>
                <a:spcPts val="0"/>
              </a:spcBef>
              <a:spcAft>
                <a:spcPts val="0"/>
              </a:spcAft>
            </a:pPr>
            <a:r>
              <a:rPr lang="en-US" sz="1800" b="0" i="0" u="none" strike="noStrike" dirty="0">
                <a:solidFill>
                  <a:srgbClr val="202124"/>
                </a:solidFill>
                <a:effectLst/>
                <a:latin typeface="Arial" panose="020B0604020202020204" pitchFamily="34" charset="0"/>
              </a:rPr>
              <a:t>&lt;click&gt; </a:t>
            </a:r>
            <a:r>
              <a:rPr lang="en-US" sz="1800" b="0" i="0" u="none" strike="noStrike" dirty="0">
                <a:solidFill>
                  <a:srgbClr val="000000"/>
                </a:solidFill>
                <a:effectLst/>
                <a:latin typeface="Calibri" panose="020F0502020204030204" pitchFamily="34" charset="0"/>
              </a:rPr>
              <a:t>(</a:t>
            </a:r>
            <a:r>
              <a:rPr lang="ko-KR" altLang="en-US" sz="1800" b="0" i="0" u="none" strike="noStrike" dirty="0">
                <a:solidFill>
                  <a:srgbClr val="000000"/>
                </a:solidFill>
                <a:effectLst/>
                <a:latin typeface="Calibri" panose="020F0502020204030204" pitchFamily="34" charset="0"/>
              </a:rPr>
              <a:t>글씨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202124"/>
                </a:solidFill>
                <a:effectLst/>
                <a:latin typeface="Arial" panose="020B0604020202020204" pitchFamily="34" charset="0"/>
              </a:rPr>
              <a:t>After World War I, President Wilson, the 28th President of the United States, suggested that “the issue of each nation should be decided by the nation itself.”</a:t>
            </a:r>
            <a:endParaRPr lang="en-US" b="0" dirty="0">
              <a:effectLst/>
            </a:endParaRPr>
          </a:p>
        </p:txBody>
      </p:sp>
      <p:sp>
        <p:nvSpPr>
          <p:cNvPr id="4" name="Slide Number Placeholder 3"/>
          <p:cNvSpPr>
            <a:spLocks noGrp="1"/>
          </p:cNvSpPr>
          <p:nvPr>
            <p:ph type="sldNum" sz="quarter" idx="5"/>
          </p:nvPr>
        </p:nvSpPr>
        <p:spPr/>
        <p:txBody>
          <a:bodyPr/>
          <a:lstStyle/>
          <a:p>
            <a:fld id="{D02A5F3F-622B-4BD7-B0F8-2865AEC84DC2}" type="slidenum">
              <a:rPr lang="en-US" smtClean="0"/>
              <a:t>5</a:t>
            </a:fld>
            <a:endParaRPr lang="en-US"/>
          </a:p>
        </p:txBody>
      </p:sp>
    </p:spTree>
    <p:extLst>
      <p:ext uri="{BB962C8B-B14F-4D97-AF65-F5344CB8AC3E}">
        <p14:creationId xmlns:p14="http://schemas.microsoft.com/office/powerpoint/2010/main" val="2723477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Independence activists who were active in China sent </a:t>
            </a:r>
            <a:r>
              <a:rPr lang="ko-KR" altLang="en-US" sz="1800" b="0" i="0" u="none" strike="noStrike" dirty="0">
                <a:solidFill>
                  <a:srgbClr val="000000"/>
                </a:solidFill>
                <a:effectLst/>
                <a:latin typeface="Arial" panose="020B0604020202020204" pitchFamily="34" charset="0"/>
              </a:rPr>
              <a:t>김규식 </a:t>
            </a:r>
            <a:r>
              <a:rPr lang="en-US" sz="1800" b="0" i="0" u="none" strike="noStrike" dirty="0">
                <a:solidFill>
                  <a:srgbClr val="000000"/>
                </a:solidFill>
                <a:effectLst/>
                <a:latin typeface="Arial" panose="020B0604020202020204" pitchFamily="34" charset="0"/>
              </a:rPr>
              <a:t>to the “Paris Peace Conference” to inform the world about Japanese aggression.</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en-US" sz="1800" b="0" i="0" u="none" strike="noStrike" dirty="0">
                <a:solidFill>
                  <a:srgbClr val="000000"/>
                </a:solidFill>
                <a:effectLst/>
                <a:latin typeface="Calibri" panose="020F0502020204030204" pitchFamily="34" charset="0"/>
              </a:rPr>
              <a:t>(</a:t>
            </a:r>
            <a:r>
              <a:rPr lang="ko-KR" altLang="en-US" sz="1800" b="0" i="0" u="none" strike="noStrike" dirty="0">
                <a:solidFill>
                  <a:srgbClr val="000000"/>
                </a:solidFill>
                <a:effectLst/>
                <a:latin typeface="Calibri" panose="020F0502020204030204" pitchFamily="34" charset="0"/>
              </a:rPr>
              <a:t>글씨와 동그라미 나온 후 설명 자동재생</a:t>
            </a:r>
            <a:r>
              <a:rPr lang="en-US" altLang="ko-KR" sz="1800" b="0"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Arial" panose="020B0604020202020204" pitchFamily="34" charset="0"/>
              </a:rPr>
              <a:t>This is </a:t>
            </a:r>
            <a:r>
              <a:rPr lang="ko-KR" altLang="en-US" sz="1800" b="0" i="0" u="none" strike="noStrike" dirty="0">
                <a:solidFill>
                  <a:srgbClr val="000000"/>
                </a:solidFill>
                <a:effectLst/>
                <a:latin typeface="Arial" panose="020B0604020202020204" pitchFamily="34" charset="0"/>
              </a:rPr>
              <a:t>김규식</a:t>
            </a:r>
            <a:r>
              <a:rPr lang="en-US" altLang="ko-KR" sz="1800" b="0" i="0" u="none" strike="noStrike" dirty="0">
                <a:solidFill>
                  <a:srgbClr val="000000"/>
                </a:solidFill>
                <a:effectLst/>
                <a:latin typeface="Arial" panose="020B0604020202020204" pitchFamily="34" charset="0"/>
              </a:rPr>
              <a:t>.</a:t>
            </a:r>
            <a:endParaRPr lang="ko-KR" altLang="en-US" b="0" dirty="0">
              <a:effectLst/>
            </a:endParaRPr>
          </a:p>
        </p:txBody>
      </p:sp>
      <p:sp>
        <p:nvSpPr>
          <p:cNvPr id="4" name="Slide Number Placeholder 3"/>
          <p:cNvSpPr>
            <a:spLocks noGrp="1"/>
          </p:cNvSpPr>
          <p:nvPr>
            <p:ph type="sldNum" sz="quarter" idx="5"/>
          </p:nvPr>
        </p:nvSpPr>
        <p:spPr/>
        <p:txBody>
          <a:bodyPr/>
          <a:lstStyle/>
          <a:p>
            <a:fld id="{D02A5F3F-622B-4BD7-B0F8-2865AEC84DC2}" type="slidenum">
              <a:rPr lang="en-US" smtClean="0"/>
              <a:t>6</a:t>
            </a:fld>
            <a:endParaRPr lang="en-US"/>
          </a:p>
        </p:txBody>
      </p:sp>
    </p:spTree>
    <p:extLst>
      <p:ext uri="{BB962C8B-B14F-4D97-AF65-F5344CB8AC3E}">
        <p14:creationId xmlns:p14="http://schemas.microsoft.com/office/powerpoint/2010/main" val="1256288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202124"/>
                </a:solidFill>
                <a:effectLst/>
                <a:latin typeface="Arial" panose="020B0604020202020204" pitchFamily="34" charset="0"/>
              </a:rPr>
              <a:t>Korean residents abroad started to declare the independence of Korea. On February 1, 1919, 39 independence activists from Manchuria and Russia made a proclamation calling for independence in time for the end of World War I.</a:t>
            </a:r>
            <a:endParaRPr lang="en-US" b="0" dirty="0">
              <a:effectLst/>
            </a:endParaRPr>
          </a:p>
          <a:p>
            <a:pPr rtl="0"/>
            <a:r>
              <a:rPr lang="en-US" sz="1800" b="0" i="0" u="none" strike="noStrike" dirty="0">
                <a:solidFill>
                  <a:srgbClr val="202124"/>
                </a:solidFill>
                <a:effectLst/>
                <a:latin typeface="Arial" panose="020B0604020202020204" pitchFamily="34" charset="0"/>
              </a:rPr>
              <a:t>And, on February 8, 1919, Korean students declared the independence of Korea in Tokyo, Japan.</a:t>
            </a:r>
            <a:endParaRPr lang="en-US" b="0" dirty="0">
              <a:effectLst/>
            </a:endParaRPr>
          </a:p>
        </p:txBody>
      </p:sp>
      <p:sp>
        <p:nvSpPr>
          <p:cNvPr id="4" name="Slide Number Placeholder 3"/>
          <p:cNvSpPr>
            <a:spLocks noGrp="1"/>
          </p:cNvSpPr>
          <p:nvPr>
            <p:ph type="sldNum" sz="quarter" idx="5"/>
          </p:nvPr>
        </p:nvSpPr>
        <p:spPr/>
        <p:txBody>
          <a:bodyPr/>
          <a:lstStyle/>
          <a:p>
            <a:fld id="{D02A5F3F-622B-4BD7-B0F8-2865AEC84DC2}" type="slidenum">
              <a:rPr lang="en-US" smtClean="0"/>
              <a:t>7</a:t>
            </a:fld>
            <a:endParaRPr lang="en-US"/>
          </a:p>
        </p:txBody>
      </p:sp>
    </p:spTree>
    <p:extLst>
      <p:ext uri="{BB962C8B-B14F-4D97-AF65-F5344CB8AC3E}">
        <p14:creationId xmlns:p14="http://schemas.microsoft.com/office/powerpoint/2010/main" val="3706220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The 3</a:t>
            </a:r>
            <a:r>
              <a:rPr lang="en-US" sz="1800" b="0" i="0" u="none" strike="noStrike" dirty="0">
                <a:solidFill>
                  <a:srgbClr val="000000"/>
                </a:solidFill>
                <a:effectLst/>
                <a:latin typeface="Arial" panose="020B0604020202020204" pitchFamily="34" charset="0"/>
              </a:rPr>
              <a:t>·</a:t>
            </a:r>
            <a:r>
              <a:rPr lang="en-US" sz="1800" b="0" i="0" u="none" strike="noStrike" dirty="0">
                <a:solidFill>
                  <a:srgbClr val="202124"/>
                </a:solidFill>
                <a:effectLst/>
                <a:latin typeface="Arial" panose="020B0604020202020204" pitchFamily="34" charset="0"/>
              </a:rPr>
              <a:t>1 </a:t>
            </a:r>
            <a:r>
              <a:rPr lang="ko-KR" altLang="en-US" sz="1800" b="0" i="0" u="none" strike="noStrike" dirty="0">
                <a:solidFill>
                  <a:srgbClr val="202124"/>
                </a:solidFill>
                <a:effectLst/>
                <a:latin typeface="Arial" panose="020B0604020202020204" pitchFamily="34" charset="0"/>
              </a:rPr>
              <a:t>운동 </a:t>
            </a:r>
            <a:r>
              <a:rPr lang="en-US" sz="1800" b="0" i="0" u="none" strike="noStrike" dirty="0">
                <a:solidFill>
                  <a:srgbClr val="202124"/>
                </a:solidFill>
                <a:effectLst/>
                <a:latin typeface="Arial" panose="020B0604020202020204" pitchFamily="34" charset="0"/>
              </a:rPr>
              <a:t>lasted for about 3 months, and about 2 million people participated. However, the Japanese troops suppressed it by force.</a:t>
            </a:r>
            <a:endParaRPr lang="en-US" b="0" dirty="0">
              <a:effectLst/>
            </a:endParaRPr>
          </a:p>
        </p:txBody>
      </p:sp>
      <p:sp>
        <p:nvSpPr>
          <p:cNvPr id="4" name="Slide Number Placeholder 3"/>
          <p:cNvSpPr>
            <a:spLocks noGrp="1"/>
          </p:cNvSpPr>
          <p:nvPr>
            <p:ph type="sldNum" sz="quarter" idx="10"/>
          </p:nvPr>
        </p:nvSpPr>
        <p:spPr/>
        <p:txBody>
          <a:bodyPr/>
          <a:lstStyle/>
          <a:p>
            <a:fld id="{D02A5F3F-622B-4BD7-B0F8-2865AEC84DC2}" type="slidenum">
              <a:rPr lang="en-US" smtClean="0"/>
              <a:t>8</a:t>
            </a:fld>
            <a:endParaRPr lang="en-US"/>
          </a:p>
        </p:txBody>
      </p:sp>
    </p:spTree>
    <p:extLst>
      <p:ext uri="{BB962C8B-B14F-4D97-AF65-F5344CB8AC3E}">
        <p14:creationId xmlns:p14="http://schemas.microsoft.com/office/powerpoint/2010/main" val="3234703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800" b="0" i="0" u="none" strike="noStrike" dirty="0">
                <a:solidFill>
                  <a:srgbClr val="202124"/>
                </a:solidFill>
                <a:effectLst/>
                <a:latin typeface="Arial" panose="020B0604020202020204" pitchFamily="34" charset="0"/>
              </a:rPr>
              <a:t>Starting on March 1st in </a:t>
            </a:r>
            <a:r>
              <a:rPr lang="ko-KR" altLang="en-US" sz="1800" b="0" i="0" u="none" strike="noStrike" dirty="0">
                <a:solidFill>
                  <a:srgbClr val="202124"/>
                </a:solidFill>
                <a:effectLst/>
                <a:latin typeface="Arial" panose="020B0604020202020204" pitchFamily="34" charset="0"/>
              </a:rPr>
              <a:t>서울</a:t>
            </a:r>
            <a:r>
              <a:rPr lang="en-US" altLang="ko-KR" sz="1800" b="0" i="0" u="none" strike="noStrike" dirty="0">
                <a:solidFill>
                  <a:srgbClr val="202124"/>
                </a:solidFill>
                <a:effectLst/>
                <a:latin typeface="Arial" panose="020B0604020202020204" pitchFamily="34" charset="0"/>
              </a:rPr>
              <a:t>, </a:t>
            </a:r>
            <a:r>
              <a:rPr lang="ko-KR" altLang="en-US" sz="1800" b="0" i="0" u="none" strike="noStrike" dirty="0">
                <a:solidFill>
                  <a:srgbClr val="202124"/>
                </a:solidFill>
                <a:effectLst/>
                <a:latin typeface="Arial" panose="020B0604020202020204" pitchFamily="34" charset="0"/>
              </a:rPr>
              <a:t>평양</a:t>
            </a:r>
            <a:r>
              <a:rPr lang="en-US" altLang="ko-KR" sz="1800" b="0" i="0" u="none" strike="noStrike" dirty="0">
                <a:solidFill>
                  <a:srgbClr val="202124"/>
                </a:solidFill>
                <a:effectLst/>
                <a:latin typeface="Arial" panose="020B0604020202020204" pitchFamily="34" charset="0"/>
              </a:rPr>
              <a:t>, </a:t>
            </a:r>
            <a:r>
              <a:rPr lang="ko-KR" altLang="en-US" sz="1800" b="0" i="0" u="none" strike="noStrike" dirty="0">
                <a:solidFill>
                  <a:srgbClr val="202124"/>
                </a:solidFill>
                <a:effectLst/>
                <a:latin typeface="Arial" panose="020B0604020202020204" pitchFamily="34" charset="0"/>
              </a:rPr>
              <a:t>원산</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and </a:t>
            </a:r>
            <a:r>
              <a:rPr lang="ko-KR" altLang="en-US" sz="1800" b="0" i="0" u="none" strike="noStrike" dirty="0">
                <a:solidFill>
                  <a:srgbClr val="202124"/>
                </a:solidFill>
                <a:effectLst/>
                <a:latin typeface="Arial" panose="020B0604020202020204" pitchFamily="34" charset="0"/>
              </a:rPr>
              <a:t>의주</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the sound of ‘</a:t>
            </a:r>
            <a:r>
              <a:rPr lang="ko-KR" altLang="en-US" sz="1800" b="0" i="0" u="none" strike="noStrike" dirty="0">
                <a:solidFill>
                  <a:srgbClr val="202124"/>
                </a:solidFill>
                <a:effectLst/>
                <a:latin typeface="Arial" panose="020B0604020202020204" pitchFamily="34" charset="0"/>
              </a:rPr>
              <a:t>대한독립만세’ </a:t>
            </a:r>
            <a:r>
              <a:rPr lang="en-US" sz="1800" b="0" i="0" u="none" strike="noStrike" dirty="0">
                <a:solidFill>
                  <a:srgbClr val="202124"/>
                </a:solidFill>
                <a:effectLst/>
                <a:latin typeface="Arial" panose="020B0604020202020204" pitchFamily="34" charset="0"/>
              </a:rPr>
              <a:t>spread across the country.</a:t>
            </a:r>
            <a:endParaRPr lang="en-US" b="0" dirty="0">
              <a:effectLst/>
            </a:endParaRPr>
          </a:p>
        </p:txBody>
      </p:sp>
      <p:sp>
        <p:nvSpPr>
          <p:cNvPr id="4" name="Slide Number Placeholder 3"/>
          <p:cNvSpPr>
            <a:spLocks noGrp="1"/>
          </p:cNvSpPr>
          <p:nvPr>
            <p:ph type="sldNum" sz="quarter" idx="5"/>
          </p:nvPr>
        </p:nvSpPr>
        <p:spPr/>
        <p:txBody>
          <a:bodyPr/>
          <a:lstStyle/>
          <a:p>
            <a:fld id="{D02A5F3F-622B-4BD7-B0F8-2865AEC84DC2}" type="slidenum">
              <a:rPr lang="en-US" smtClean="0"/>
              <a:t>9</a:t>
            </a:fld>
            <a:endParaRPr lang="en-US"/>
          </a:p>
        </p:txBody>
      </p:sp>
    </p:spTree>
    <p:extLst>
      <p:ext uri="{BB962C8B-B14F-4D97-AF65-F5344CB8AC3E}">
        <p14:creationId xmlns:p14="http://schemas.microsoft.com/office/powerpoint/2010/main" val="2785621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15FC894-1E4B-4358-9A50-E9DA63B83113}" type="datetime1">
              <a:rPr lang="en-US" smtClean="0"/>
              <a:t>2/21/2021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12"/>
          </p:nvPr>
        </p:nvSpPr>
        <p:spPr/>
        <p:txBody>
          <a:bodyPr/>
          <a:lstStyle/>
          <a:p>
            <a:fld id="{C6DA01C7-9457-433D-9876-4A5F1B7A7F53}" type="slidenum">
              <a:rPr lang="en-US" smtClean="0"/>
              <a:t>‹#›</a:t>
            </a:fld>
            <a:endParaRPr lang="en-US"/>
          </a:p>
        </p:txBody>
      </p:sp>
    </p:spTree>
    <p:extLst>
      <p:ext uri="{BB962C8B-B14F-4D97-AF65-F5344CB8AC3E}">
        <p14:creationId xmlns:p14="http://schemas.microsoft.com/office/powerpoint/2010/main" val="4093728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CAC0B9E-E727-40BA-9585-D6706030642D}"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C6DA01C7-9457-433D-9876-4A5F1B7A7F53}" type="slidenum">
              <a:rPr lang="en-US" smtClean="0"/>
              <a:t>‹#›</a:t>
            </a:fld>
            <a:endParaRPr lang="en-US"/>
          </a:p>
        </p:txBody>
      </p:sp>
    </p:spTree>
    <p:extLst>
      <p:ext uri="{BB962C8B-B14F-4D97-AF65-F5344CB8AC3E}">
        <p14:creationId xmlns:p14="http://schemas.microsoft.com/office/powerpoint/2010/main" val="2198120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CC9DA99-3F2E-41A5-B2BD-D8BC75D9602A}"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C6DA01C7-9457-433D-9876-4A5F1B7A7F53}" type="slidenum">
              <a:rPr lang="en-US" smtClean="0"/>
              <a:t>‹#›</a:t>
            </a:fld>
            <a:endParaRPr lang="en-US"/>
          </a:p>
        </p:txBody>
      </p:sp>
    </p:spTree>
    <p:extLst>
      <p:ext uri="{BB962C8B-B14F-4D97-AF65-F5344CB8AC3E}">
        <p14:creationId xmlns:p14="http://schemas.microsoft.com/office/powerpoint/2010/main" val="2206181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9FDB9A-528D-4428-92D3-2E83BEA9851B}"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C6DA01C7-9457-433D-9876-4A5F1B7A7F53}"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476808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FBCF6D-D7F6-4F82-BD4E-25EB851E5824}"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C6DA01C7-9457-433D-9876-4A5F1B7A7F53}" type="slidenum">
              <a:rPr lang="en-US" smtClean="0"/>
              <a:t>‹#›</a:t>
            </a:fld>
            <a:endParaRPr lang="en-US"/>
          </a:p>
        </p:txBody>
      </p:sp>
    </p:spTree>
    <p:extLst>
      <p:ext uri="{BB962C8B-B14F-4D97-AF65-F5344CB8AC3E}">
        <p14:creationId xmlns:p14="http://schemas.microsoft.com/office/powerpoint/2010/main" val="3068633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C5C1E3A7-457B-4283-B470-32536D3DB321}" type="datetime1">
              <a:rPr lang="en-US" smtClean="0"/>
              <a:t>2/21/2021</a:t>
            </a:fld>
            <a:endParaRPr lang="en-US"/>
          </a:p>
        </p:txBody>
      </p:sp>
      <p:sp>
        <p:nvSpPr>
          <p:cNvPr id="4" name="Footer Placeholder 3"/>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5" name="Slide Number Placeholder 4"/>
          <p:cNvSpPr>
            <a:spLocks noGrp="1"/>
          </p:cNvSpPr>
          <p:nvPr>
            <p:ph type="sldNum" sz="quarter" idx="12"/>
          </p:nvPr>
        </p:nvSpPr>
        <p:spPr/>
        <p:txBody>
          <a:bodyPr/>
          <a:lstStyle/>
          <a:p>
            <a:fld id="{C6DA01C7-9457-433D-9876-4A5F1B7A7F53}" type="slidenum">
              <a:rPr lang="en-US" smtClean="0"/>
              <a:t>‹#›</a:t>
            </a:fld>
            <a:endParaRPr lang="en-US"/>
          </a:p>
        </p:txBody>
      </p:sp>
    </p:spTree>
    <p:extLst>
      <p:ext uri="{BB962C8B-B14F-4D97-AF65-F5344CB8AC3E}">
        <p14:creationId xmlns:p14="http://schemas.microsoft.com/office/powerpoint/2010/main" val="19944801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28EF98F-6C92-47B3-B748-8781453BB698}" type="datetime1">
              <a:rPr lang="en-US" smtClean="0"/>
              <a:t>2/21/2021</a:t>
            </a:fld>
            <a:endParaRPr lang="en-US"/>
          </a:p>
        </p:txBody>
      </p:sp>
      <p:sp>
        <p:nvSpPr>
          <p:cNvPr id="4" name="Footer Placeholder 3"/>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5" name="Slide Number Placeholder 4"/>
          <p:cNvSpPr>
            <a:spLocks noGrp="1"/>
          </p:cNvSpPr>
          <p:nvPr>
            <p:ph type="sldNum" sz="quarter" idx="12"/>
          </p:nvPr>
        </p:nvSpPr>
        <p:spPr/>
        <p:txBody>
          <a:bodyPr/>
          <a:lstStyle/>
          <a:p>
            <a:fld id="{C6DA01C7-9457-433D-9876-4A5F1B7A7F53}" type="slidenum">
              <a:rPr lang="en-US" smtClean="0"/>
              <a:t>‹#›</a:t>
            </a:fld>
            <a:endParaRPr lang="en-US"/>
          </a:p>
        </p:txBody>
      </p:sp>
    </p:spTree>
    <p:extLst>
      <p:ext uri="{BB962C8B-B14F-4D97-AF65-F5344CB8AC3E}">
        <p14:creationId xmlns:p14="http://schemas.microsoft.com/office/powerpoint/2010/main" val="17383578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CE5A28-0224-4353-ABCA-A5BAA2E64F6C}" type="datetime1">
              <a:rPr lang="en-US" smtClean="0"/>
              <a:t>2/21/2021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12"/>
          </p:nvPr>
        </p:nvSpPr>
        <p:spPr/>
        <p:txBody>
          <a:bodyPr/>
          <a:lstStyle/>
          <a:p>
            <a:fld id="{C6DA01C7-9457-433D-9876-4A5F1B7A7F53}" type="slidenum">
              <a:rPr lang="en-US" smtClean="0"/>
              <a:t>‹#›</a:t>
            </a:fld>
            <a:endParaRPr lang="en-US"/>
          </a:p>
        </p:txBody>
      </p:sp>
    </p:spTree>
    <p:extLst>
      <p:ext uri="{BB962C8B-B14F-4D97-AF65-F5344CB8AC3E}">
        <p14:creationId xmlns:p14="http://schemas.microsoft.com/office/powerpoint/2010/main" val="36571176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4DA22D-8A15-4645-BDD5-40F69733FA89}" type="datetime1">
              <a:rPr lang="en-US" smtClean="0"/>
              <a:t>2/21/2021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12"/>
          </p:nvPr>
        </p:nvSpPr>
        <p:spPr/>
        <p:txBody>
          <a:bodyPr/>
          <a:lstStyle/>
          <a:p>
            <a:fld id="{C6DA01C7-9457-433D-9876-4A5F1B7A7F53}" type="slidenum">
              <a:rPr lang="en-US" smtClean="0"/>
              <a:t>‹#›</a:t>
            </a:fld>
            <a:endParaRPr lang="en-US"/>
          </a:p>
        </p:txBody>
      </p:sp>
    </p:spTree>
    <p:extLst>
      <p:ext uri="{BB962C8B-B14F-4D97-AF65-F5344CB8AC3E}">
        <p14:creationId xmlns:p14="http://schemas.microsoft.com/office/powerpoint/2010/main" val="2394773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4" y="230737"/>
            <a:ext cx="10353762" cy="970450"/>
          </a:xfrm>
        </p:spPr>
        <p:txBody>
          <a:bodyPr>
            <a:normAutofit/>
          </a:bodyPr>
          <a:lstStyle>
            <a:lvl1pPr>
              <a:defRPr sz="5400" b="1"/>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A4FE7A-8151-467F-B754-6E2EC129A5D2}" type="datetime1">
              <a:rPr lang="en-US" smtClean="0"/>
              <a:t>2/21/2021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dirty="0"/>
          </a:p>
        </p:txBody>
      </p:sp>
      <p:sp>
        <p:nvSpPr>
          <p:cNvPr id="6" name="Slide Number Placeholder 5"/>
          <p:cNvSpPr>
            <a:spLocks noGrp="1"/>
          </p:cNvSpPr>
          <p:nvPr>
            <p:ph type="sldNum" sz="quarter" idx="12"/>
          </p:nvPr>
        </p:nvSpPr>
        <p:spPr/>
        <p:txBody>
          <a:bodyPr/>
          <a:lstStyle/>
          <a:p>
            <a:fld id="{C6DA01C7-9457-433D-9876-4A5F1B7A7F53}" type="slidenum">
              <a:rPr lang="en-US" smtClean="0"/>
              <a:pPr/>
              <a:t>‹#›</a:t>
            </a:fld>
            <a:endParaRPr lang="en-US" dirty="0"/>
          </a:p>
        </p:txBody>
      </p:sp>
    </p:spTree>
    <p:extLst>
      <p:ext uri="{BB962C8B-B14F-4D97-AF65-F5344CB8AC3E}">
        <p14:creationId xmlns:p14="http://schemas.microsoft.com/office/powerpoint/2010/main" val="2703007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7FB535-91A9-47AC-8A06-BF6D7DDA8527}" type="datetime1">
              <a:rPr lang="en-US" smtClean="0"/>
              <a:t>2/21/2021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12"/>
          </p:nvPr>
        </p:nvSpPr>
        <p:spPr/>
        <p:txBody>
          <a:bodyPr/>
          <a:lstStyle/>
          <a:p>
            <a:fld id="{C6DA01C7-9457-433D-9876-4A5F1B7A7F53}" type="slidenum">
              <a:rPr lang="en-US" smtClean="0"/>
              <a:t>‹#›</a:t>
            </a:fld>
            <a:endParaRPr lang="en-US"/>
          </a:p>
        </p:txBody>
      </p:sp>
    </p:spTree>
    <p:extLst>
      <p:ext uri="{BB962C8B-B14F-4D97-AF65-F5344CB8AC3E}">
        <p14:creationId xmlns:p14="http://schemas.microsoft.com/office/powerpoint/2010/main" val="1231953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81C07A-ED24-458E-97C3-264DAE7A2808}"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C6DA01C7-9457-433D-9876-4A5F1B7A7F53}" type="slidenum">
              <a:rPr lang="en-US" smtClean="0"/>
              <a:t>‹#›</a:t>
            </a:fld>
            <a:endParaRPr lang="en-US"/>
          </a:p>
        </p:txBody>
      </p:sp>
    </p:spTree>
    <p:extLst>
      <p:ext uri="{BB962C8B-B14F-4D97-AF65-F5344CB8AC3E}">
        <p14:creationId xmlns:p14="http://schemas.microsoft.com/office/powerpoint/2010/main" val="2458579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A36771-6DF6-464B-963E-20F1497616DA}" type="datetime1">
              <a:rPr lang="en-US" smtClean="0"/>
              <a:t>2/21/2021</a:t>
            </a:fld>
            <a:endParaRPr lang="en-US"/>
          </a:p>
        </p:txBody>
      </p:sp>
      <p:sp>
        <p:nvSpPr>
          <p:cNvPr id="8" name="Footer Placeholder 7"/>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9" name="Slide Number Placeholder 8"/>
          <p:cNvSpPr>
            <a:spLocks noGrp="1"/>
          </p:cNvSpPr>
          <p:nvPr>
            <p:ph type="sldNum" sz="quarter" idx="12"/>
          </p:nvPr>
        </p:nvSpPr>
        <p:spPr/>
        <p:txBody>
          <a:bodyPr/>
          <a:lstStyle/>
          <a:p>
            <a:fld id="{C6DA01C7-9457-433D-9876-4A5F1B7A7F53}" type="slidenum">
              <a:rPr lang="en-US" smtClean="0"/>
              <a:t>‹#›</a:t>
            </a:fld>
            <a:endParaRPr lang="en-US"/>
          </a:p>
        </p:txBody>
      </p:sp>
    </p:spTree>
    <p:extLst>
      <p:ext uri="{BB962C8B-B14F-4D97-AF65-F5344CB8AC3E}">
        <p14:creationId xmlns:p14="http://schemas.microsoft.com/office/powerpoint/2010/main" val="3845092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CAAF49B-DDCC-497B-A4D0-705F8CF19B6A}" type="datetime1">
              <a:rPr lang="en-US" smtClean="0"/>
              <a:t>2/21/2021</a:t>
            </a:fld>
            <a:endParaRPr lang="en-US"/>
          </a:p>
        </p:txBody>
      </p:sp>
      <p:sp>
        <p:nvSpPr>
          <p:cNvPr id="4" name="Footer Placeholder 3"/>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5" name="Slide Number Placeholder 4"/>
          <p:cNvSpPr>
            <a:spLocks noGrp="1"/>
          </p:cNvSpPr>
          <p:nvPr>
            <p:ph type="sldNum" sz="quarter" idx="12"/>
          </p:nvPr>
        </p:nvSpPr>
        <p:spPr/>
        <p:txBody>
          <a:bodyPr/>
          <a:lstStyle/>
          <a:p>
            <a:fld id="{C6DA01C7-9457-433D-9876-4A5F1B7A7F53}" type="slidenum">
              <a:rPr lang="en-US" smtClean="0"/>
              <a:t>‹#›</a:t>
            </a:fld>
            <a:endParaRPr lang="en-US"/>
          </a:p>
        </p:txBody>
      </p:sp>
    </p:spTree>
    <p:extLst>
      <p:ext uri="{BB962C8B-B14F-4D97-AF65-F5344CB8AC3E}">
        <p14:creationId xmlns:p14="http://schemas.microsoft.com/office/powerpoint/2010/main" val="2150650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5031C4-6A1F-4E99-A9C7-0410343553D5}" type="datetime1">
              <a:rPr lang="en-US" smtClean="0"/>
              <a:t>2/21/2021</a:t>
            </a:fld>
            <a:endParaRPr lang="en-US"/>
          </a:p>
        </p:txBody>
      </p:sp>
      <p:sp>
        <p:nvSpPr>
          <p:cNvPr id="3" name="Footer Placeholder 2"/>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4" name="Slide Number Placeholder 3"/>
          <p:cNvSpPr>
            <a:spLocks noGrp="1"/>
          </p:cNvSpPr>
          <p:nvPr>
            <p:ph type="sldNum" sz="quarter" idx="12"/>
          </p:nvPr>
        </p:nvSpPr>
        <p:spPr/>
        <p:txBody>
          <a:bodyPr/>
          <a:lstStyle/>
          <a:p>
            <a:fld id="{C6DA01C7-9457-433D-9876-4A5F1B7A7F53}" type="slidenum">
              <a:rPr lang="en-US" smtClean="0"/>
              <a:t>‹#›</a:t>
            </a:fld>
            <a:endParaRPr lang="en-US"/>
          </a:p>
        </p:txBody>
      </p:sp>
    </p:spTree>
    <p:extLst>
      <p:ext uri="{BB962C8B-B14F-4D97-AF65-F5344CB8AC3E}">
        <p14:creationId xmlns:p14="http://schemas.microsoft.com/office/powerpoint/2010/main" val="173973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F7C590-AA29-42FA-8715-501FA9C76E79}"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C6DA01C7-9457-433D-9876-4A5F1B7A7F53}" type="slidenum">
              <a:rPr lang="en-US" smtClean="0"/>
              <a:t>‹#›</a:t>
            </a:fld>
            <a:endParaRPr lang="en-US"/>
          </a:p>
        </p:txBody>
      </p:sp>
    </p:spTree>
    <p:extLst>
      <p:ext uri="{BB962C8B-B14F-4D97-AF65-F5344CB8AC3E}">
        <p14:creationId xmlns:p14="http://schemas.microsoft.com/office/powerpoint/2010/main" val="1983721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75C219-367C-4C8B-923F-D8F87701697D}"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C6DA01C7-9457-433D-9876-4A5F1B7A7F53}" type="slidenum">
              <a:rPr lang="en-US" smtClean="0"/>
              <a:t>‹#›</a:t>
            </a:fld>
            <a:endParaRPr lang="en-US"/>
          </a:p>
        </p:txBody>
      </p:sp>
    </p:spTree>
    <p:extLst>
      <p:ext uri="{BB962C8B-B14F-4D97-AF65-F5344CB8AC3E}">
        <p14:creationId xmlns:p14="http://schemas.microsoft.com/office/powerpoint/2010/main" val="3985413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5071CEBC-3644-466B-BA3A-2E606458744C}" type="datetime1">
              <a:rPr lang="en-US" smtClean="0"/>
              <a:t>2/21/2021</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C6DA01C7-9457-433D-9876-4A5F1B7A7F53}" type="slidenum">
              <a:rPr lang="en-US" smtClean="0"/>
              <a:t>‹#›</a:t>
            </a:fld>
            <a:endParaRPr lang="en-US"/>
          </a:p>
        </p:txBody>
      </p:sp>
    </p:spTree>
    <p:extLst>
      <p:ext uri="{BB962C8B-B14F-4D97-AF65-F5344CB8AC3E}">
        <p14:creationId xmlns:p14="http://schemas.microsoft.com/office/powerpoint/2010/main" val="3670807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16.m4a"/><Relationship Id="rId7" Type="http://schemas.openxmlformats.org/officeDocument/2006/relationships/image" Target="../media/image16.jp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audio" Target="../media/media16.m4a"/></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7.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7.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7.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21.m4a"/><Relationship Id="rId7" Type="http://schemas.openxmlformats.org/officeDocument/2006/relationships/image" Target="../media/image17.jp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notesSlide" Target="../notesSlides/notesSlide16.xml"/><Relationship Id="rId5" Type="http://schemas.openxmlformats.org/officeDocument/2006/relationships/slideLayout" Target="../slideLayouts/slideLayout2.xml"/><Relationship Id="rId4" Type="http://schemas.openxmlformats.org/officeDocument/2006/relationships/audio" Target="../media/media21.m4a"/></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7.png"/><Relationship Id="rId5" Type="http://schemas.openxmlformats.org/officeDocument/2006/relationships/image" Target="../media/image18.jp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7.png"/><Relationship Id="rId5" Type="http://schemas.openxmlformats.org/officeDocument/2006/relationships/image" Target="../media/image21.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hyperlink" Target="http://kkum.prkorea.com/proclamation/" TargetMode="External"/><Relationship Id="rId5" Type="http://schemas.openxmlformats.org/officeDocument/2006/relationships/image" Target="../media/image2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7.png"/><Relationship Id="rId5" Type="http://schemas.openxmlformats.org/officeDocument/2006/relationships/image" Target="../media/image23.JP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audio" Target="../media/media27.m4a"/><Relationship Id="rId7" Type="http://schemas.openxmlformats.org/officeDocument/2006/relationships/image" Target="../media/image7.png"/><Relationship Id="rId2" Type="http://schemas.microsoft.com/office/2007/relationships/media" Target="../media/media27.m4a"/><Relationship Id="rId1" Type="http://schemas.openxmlformats.org/officeDocument/2006/relationships/video" Target="about:blank" TargetMode="External"/><Relationship Id="rId6" Type="http://schemas.openxmlformats.org/officeDocument/2006/relationships/image" Target="../media/image24.jpeg"/><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4.m4a"/><Relationship Id="rId7" Type="http://schemas.openxmlformats.org/officeDocument/2006/relationships/image" Target="../media/image8.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audio" Target="../media/media4.m4a"/></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7.m4a"/><Relationship Id="rId7" Type="http://schemas.openxmlformats.org/officeDocument/2006/relationships/image" Target="../media/image9.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audio" Target="../media/media7.m4a"/></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9.m4a"/><Relationship Id="rId7" Type="http://schemas.openxmlformats.org/officeDocument/2006/relationships/image" Target="../media/image10.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audio" Target="../media/media9.m4a"/></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7.png"/><Relationship Id="rId5" Type="http://schemas.openxmlformats.org/officeDocument/2006/relationships/image" Target="../media/image11.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15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024249"/>
          </a:xfrm>
        </p:spPr>
        <p:txBody>
          <a:bodyPr/>
          <a:lstStyle/>
          <a:p>
            <a:r>
              <a:rPr lang="en-US" altLang="ko-KR" sz="10000" dirty="0">
                <a:solidFill>
                  <a:schemeClr val="bg1"/>
                </a:solidFill>
                <a:latin typeface="+mj-ea"/>
              </a:rPr>
              <a:t>3·1</a:t>
            </a:r>
            <a:r>
              <a:rPr lang="ko-KR" altLang="en-US" sz="10000" dirty="0">
                <a:solidFill>
                  <a:schemeClr val="bg1"/>
                </a:solidFill>
                <a:latin typeface="+mj-ea"/>
              </a:rPr>
              <a:t>운동</a:t>
            </a:r>
            <a:endParaRPr lang="en-US" dirty="0">
              <a:solidFill>
                <a:schemeClr val="bg1"/>
              </a:solidFill>
              <a:latin typeface="+mj-ea"/>
            </a:endParaRPr>
          </a:p>
        </p:txBody>
      </p:sp>
      <p:sp>
        <p:nvSpPr>
          <p:cNvPr id="3" name="Subtitle 2"/>
          <p:cNvSpPr>
            <a:spLocks noGrp="1"/>
          </p:cNvSpPr>
          <p:nvPr>
            <p:ph type="subTitle" idx="1"/>
          </p:nvPr>
        </p:nvSpPr>
        <p:spPr>
          <a:xfrm>
            <a:off x="1524000" y="4041309"/>
            <a:ext cx="9144000" cy="889280"/>
          </a:xfrm>
        </p:spPr>
        <p:txBody>
          <a:bodyPr>
            <a:normAutofit/>
          </a:bodyPr>
          <a:lstStyle/>
          <a:p>
            <a:r>
              <a:rPr lang="en-US" altLang="ko-KR" sz="5000" dirty="0">
                <a:solidFill>
                  <a:schemeClr val="bg1"/>
                </a:solidFill>
                <a:latin typeface="+mj-ea"/>
                <a:ea typeface="+mj-ea"/>
              </a:rPr>
              <a:t>3·1</a:t>
            </a:r>
            <a:r>
              <a:rPr lang="ko-KR" altLang="en-US" sz="5000" dirty="0">
                <a:solidFill>
                  <a:schemeClr val="bg1"/>
                </a:solidFill>
                <a:latin typeface="+mj-ea"/>
                <a:ea typeface="+mj-ea"/>
              </a:rPr>
              <a:t>운동 내용과 정신</a:t>
            </a:r>
            <a:endParaRPr lang="en-US" sz="5000" dirty="0">
              <a:solidFill>
                <a:schemeClr val="bg1"/>
              </a:solidFill>
              <a:latin typeface="+mj-ea"/>
              <a:ea typeface="+mj-ea"/>
            </a:endParaRPr>
          </a:p>
        </p:txBody>
      </p:sp>
      <p:pic>
        <p:nvPicPr>
          <p:cNvPr id="4" name="1">
            <a:hlinkClick r:id="" action="ppaction://media"/>
            <a:extLst>
              <a:ext uri="{FF2B5EF4-FFF2-40B4-BE49-F238E27FC236}">
                <a16:creationId xmlns:a16="http://schemas.microsoft.com/office/drawing/2014/main" id="{914B8884-DA8F-456E-8308-881B5D2B209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13112" y="6352309"/>
            <a:ext cx="304800" cy="304800"/>
          </a:xfrm>
          <a:prstGeom prst="rect">
            <a:avLst/>
          </a:prstGeom>
        </p:spPr>
      </p:pic>
    </p:spTree>
    <p:extLst>
      <p:ext uri="{BB962C8B-B14F-4D97-AF65-F5344CB8AC3E}">
        <p14:creationId xmlns:p14="http://schemas.microsoft.com/office/powerpoint/2010/main" val="528906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9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a:t>적극적인 시민들의 참여</a:t>
            </a:r>
            <a:endParaRPr lang="en-US" dirty="0"/>
          </a:p>
        </p:txBody>
      </p:sp>
      <p:pic>
        <p:nvPicPr>
          <p:cNvPr id="4" name="Content Placeholder 3"/>
          <p:cNvPicPr>
            <a:picLocks noGrp="1"/>
          </p:cNvPicPr>
          <p:nvPr>
            <p:ph idx="1"/>
          </p:nvPr>
        </p:nvPicPr>
        <p:blipFill rotWithShape="1">
          <a:blip r:embed="rId5">
            <a:extLst>
              <a:ext uri="{28A0092B-C50C-407E-A947-70E740481C1C}">
                <a14:useLocalDpi xmlns:a14="http://schemas.microsoft.com/office/drawing/2010/main" val="0"/>
              </a:ext>
            </a:extLst>
          </a:blip>
          <a:srcRect l="5630" r="6017"/>
          <a:stretch/>
        </p:blipFill>
        <p:spPr>
          <a:xfrm>
            <a:off x="6276974" y="1686412"/>
            <a:ext cx="5810251" cy="5029200"/>
          </a:xfrm>
          <a:ln w="127000">
            <a:solidFill>
              <a:schemeClr val="bg1"/>
            </a:solidFill>
          </a:ln>
        </p:spPr>
      </p:pic>
      <p:pic>
        <p:nvPicPr>
          <p:cNvPr id="5" name="Picture 4"/>
          <p:cNvPicPr>
            <a:picLocks/>
          </p:cNvPicPr>
          <p:nvPr/>
        </p:nvPicPr>
        <p:blipFill rotWithShape="1">
          <a:blip r:embed="rId6">
            <a:extLst>
              <a:ext uri="{28A0092B-C50C-407E-A947-70E740481C1C}">
                <a14:useLocalDpi xmlns:a14="http://schemas.microsoft.com/office/drawing/2010/main" val="0"/>
              </a:ext>
            </a:extLst>
          </a:blip>
          <a:srcRect r="1248"/>
          <a:stretch/>
        </p:blipFill>
        <p:spPr>
          <a:xfrm>
            <a:off x="152400" y="1686412"/>
            <a:ext cx="5943600" cy="5029200"/>
          </a:xfrm>
          <a:prstGeom prst="rect">
            <a:avLst/>
          </a:prstGeom>
          <a:ln w="127000">
            <a:solidFill>
              <a:schemeClr val="bg1"/>
            </a:solidFill>
          </a:ln>
        </p:spPr>
      </p:pic>
      <p:pic>
        <p:nvPicPr>
          <p:cNvPr id="3" name="10">
            <a:hlinkClick r:id="" action="ppaction://media"/>
            <a:extLst>
              <a:ext uri="{FF2B5EF4-FFF2-40B4-BE49-F238E27FC236}">
                <a16:creationId xmlns:a16="http://schemas.microsoft.com/office/drawing/2014/main" id="{52018590-054E-4E22-91DE-F82B762F8F0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20040" y="6256020"/>
            <a:ext cx="304800" cy="304800"/>
          </a:xfrm>
          <a:prstGeom prst="rect">
            <a:avLst/>
          </a:prstGeom>
        </p:spPr>
      </p:pic>
    </p:spTree>
    <p:extLst>
      <p:ext uri="{BB962C8B-B14F-4D97-AF65-F5344CB8AC3E}">
        <p14:creationId xmlns:p14="http://schemas.microsoft.com/office/powerpoint/2010/main" val="3171063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a:xfrm>
            <a:off x="194399" y="1658679"/>
            <a:ext cx="7498080" cy="5029200"/>
          </a:xfrm>
          <a:ln w="127000">
            <a:solidFill>
              <a:schemeClr val="bg1"/>
            </a:solidFill>
          </a:ln>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56683" y="1658679"/>
            <a:ext cx="4138615" cy="5029200"/>
          </a:xfrm>
          <a:prstGeom prst="rect">
            <a:avLst/>
          </a:prstGeom>
          <a:ln w="127000">
            <a:solidFill>
              <a:schemeClr val="bg1"/>
            </a:solidFill>
          </a:ln>
        </p:spPr>
      </p:pic>
      <p:sp>
        <p:nvSpPr>
          <p:cNvPr id="3" name="Title 2"/>
          <p:cNvSpPr>
            <a:spLocks noGrp="1"/>
          </p:cNvSpPr>
          <p:nvPr>
            <p:ph type="title"/>
          </p:nvPr>
        </p:nvSpPr>
        <p:spPr/>
        <p:txBody>
          <a:bodyPr/>
          <a:lstStyle/>
          <a:p>
            <a:r>
              <a:rPr lang="ko-KR" altLang="en-US" dirty="0"/>
              <a:t>거리에서 만세를 외치는 사람들</a:t>
            </a:r>
            <a:endParaRPr lang="en-US" dirty="0"/>
          </a:p>
        </p:txBody>
      </p:sp>
      <p:pic>
        <p:nvPicPr>
          <p:cNvPr id="2" name="11">
            <a:hlinkClick r:id="" action="ppaction://media"/>
            <a:extLst>
              <a:ext uri="{FF2B5EF4-FFF2-40B4-BE49-F238E27FC236}">
                <a16:creationId xmlns:a16="http://schemas.microsoft.com/office/drawing/2014/main" id="{5A66FFF2-CC16-44FE-B208-A9A85FA8346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65760" y="6073140"/>
            <a:ext cx="304800" cy="304800"/>
          </a:xfrm>
          <a:prstGeom prst="rect">
            <a:avLst/>
          </a:prstGeom>
        </p:spPr>
      </p:pic>
    </p:spTree>
    <p:extLst>
      <p:ext uri="{BB962C8B-B14F-4D97-AF65-F5344CB8AC3E}">
        <p14:creationId xmlns:p14="http://schemas.microsoft.com/office/powerpoint/2010/main" val="68039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맑은 고딕" panose="020B0503020000020004" pitchFamily="50" charset="-127"/>
                <a:ea typeface="맑은 고딕" panose="020B0503020000020004" pitchFamily="50" charset="-127"/>
              </a:rPr>
              <a:t>3·1 </a:t>
            </a:r>
            <a:r>
              <a:rPr lang="ko-KR" altLang="en-US" dirty="0">
                <a:latin typeface="맑은 고딕" panose="020B0503020000020004" pitchFamily="50" charset="-127"/>
                <a:ea typeface="맑은 고딕" panose="020B0503020000020004" pitchFamily="50" charset="-127"/>
              </a:rPr>
              <a:t>운동에 대한 일본의 보복</a:t>
            </a:r>
            <a:endParaRPr lang="en-US" dirty="0">
              <a:latin typeface="맑은 고딕" panose="020B0503020000020004" pitchFamily="50" charset="-127"/>
              <a:ea typeface="맑은 고딕" panose="020B0503020000020004" pitchFamily="50" charset="-127"/>
            </a:endParaRPr>
          </a:p>
        </p:txBody>
      </p:sp>
      <p:pic>
        <p:nvPicPr>
          <p:cNvPr id="4" name="Content Placeholder 3"/>
          <p:cNvPicPr>
            <a:picLocks noGrp="1"/>
          </p:cNvPicPr>
          <p:nvPr>
            <p:ph idx="1"/>
          </p:nvPr>
        </p:nvPicPr>
        <p:blipFill>
          <a:blip r:embed="rId7">
            <a:extLst>
              <a:ext uri="{28A0092B-C50C-407E-A947-70E740481C1C}">
                <a14:useLocalDpi xmlns:a14="http://schemas.microsoft.com/office/drawing/2010/main" val="0"/>
              </a:ext>
            </a:extLst>
          </a:blip>
          <a:stretch>
            <a:fillRect/>
          </a:stretch>
        </p:blipFill>
        <p:spPr>
          <a:xfrm>
            <a:off x="609600" y="1675288"/>
            <a:ext cx="10972800" cy="5029200"/>
          </a:xfrm>
          <a:ln w="127000">
            <a:solidFill>
              <a:schemeClr val="bg1"/>
            </a:solidFill>
          </a:ln>
        </p:spPr>
      </p:pic>
      <p:sp>
        <p:nvSpPr>
          <p:cNvPr id="8" name="Rounded Rectangle 7"/>
          <p:cNvSpPr/>
          <p:nvPr/>
        </p:nvSpPr>
        <p:spPr>
          <a:xfrm>
            <a:off x="2575560" y="5481454"/>
            <a:ext cx="7040880" cy="118872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2800" dirty="0"/>
              <a:t>불에 타 버린 제암리 교회</a:t>
            </a:r>
            <a:endParaRPr lang="en-US" altLang="ko-KR" sz="2800" dirty="0"/>
          </a:p>
          <a:p>
            <a:pPr algn="ctr"/>
            <a:r>
              <a:rPr lang="en-US" altLang="ko-KR" sz="2800" dirty="0"/>
              <a:t>20</a:t>
            </a:r>
            <a:r>
              <a:rPr lang="ko-KR" altLang="en-US" sz="2800" dirty="0"/>
              <a:t>여 명의 사람들이 불에 타서 죽음</a:t>
            </a:r>
            <a:endParaRPr lang="en-US" altLang="ko-KR" sz="2800" dirty="0"/>
          </a:p>
        </p:txBody>
      </p:sp>
      <p:pic>
        <p:nvPicPr>
          <p:cNvPr id="2" name="12">
            <a:hlinkClick r:id="" action="ppaction://media"/>
            <a:extLst>
              <a:ext uri="{FF2B5EF4-FFF2-40B4-BE49-F238E27FC236}">
                <a16:creationId xmlns:a16="http://schemas.microsoft.com/office/drawing/2014/main" id="{AF2F9B49-A505-49A2-A45F-2118C1B3D1C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74567" y="6365374"/>
            <a:ext cx="304800" cy="304800"/>
          </a:xfrm>
          <a:prstGeom prst="rect">
            <a:avLst/>
          </a:prstGeom>
        </p:spPr>
      </p:pic>
      <p:pic>
        <p:nvPicPr>
          <p:cNvPr id="5" name="12_2">
            <a:hlinkClick r:id="" action="ppaction://media"/>
            <a:extLst>
              <a:ext uri="{FF2B5EF4-FFF2-40B4-BE49-F238E27FC236}">
                <a16:creationId xmlns:a16="http://schemas.microsoft.com/office/drawing/2014/main" id="{3B4A12F3-5A9E-4C20-96AB-A095CE6ABB36}"/>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62143" y="6340377"/>
            <a:ext cx="304800" cy="304800"/>
          </a:xfrm>
          <a:prstGeom prst="rect">
            <a:avLst/>
          </a:prstGeom>
        </p:spPr>
      </p:pic>
    </p:spTree>
    <p:extLst>
      <p:ext uri="{BB962C8B-B14F-4D97-AF65-F5344CB8AC3E}">
        <p14:creationId xmlns:p14="http://schemas.microsoft.com/office/powerpoint/2010/main" val="289236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5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par>
                                <p:cTn id="12" presetID="1" presetClass="mediacall" presetSubtype="0" fill="hold" nodeType="withEffect">
                                  <p:stCondLst>
                                    <p:cond delay="0"/>
                                  </p:stCondLst>
                                  <p:childTnLst>
                                    <p:cmd type="call" cmd="playFrom(0.0)">
                                      <p:cBhvr>
                                        <p:cTn id="13" dur="1144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2"/>
                </p:tgtEl>
              </p:cMediaNode>
            </p:audio>
            <p:audio>
              <p:cMediaNode vol="80000">
                <p:cTn id="15" fill="hold" display="0">
                  <p:stCondLst>
                    <p:cond delay="indefinite"/>
                  </p:stCondLst>
                  <p:endCondLst>
                    <p:cond evt="onStopAudio" delay="0">
                      <p:tgtEl>
                        <p:sldTgt/>
                      </p:tgtEl>
                    </p:cond>
                  </p:endCondLst>
                </p:cTn>
                <p:tgtEl>
                  <p:spTgt spid="5"/>
                </p:tgtEl>
              </p:cMediaNode>
            </p:audio>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ea"/>
              </a:rPr>
              <a:t>3·1 </a:t>
            </a:r>
            <a:r>
              <a:rPr lang="ko-KR" altLang="en-US" dirty="0">
                <a:latin typeface="+mj-ea"/>
              </a:rPr>
              <a:t>운동의 의의 및 영향</a:t>
            </a:r>
            <a:endParaRPr lang="en-US" dirty="0"/>
          </a:p>
        </p:txBody>
      </p:sp>
      <p:sp>
        <p:nvSpPr>
          <p:cNvPr id="3" name="Content Placeholder 2"/>
          <p:cNvSpPr>
            <a:spLocks noGrp="1"/>
          </p:cNvSpPr>
          <p:nvPr>
            <p:ph idx="1"/>
          </p:nvPr>
        </p:nvSpPr>
        <p:spPr>
          <a:xfrm>
            <a:off x="913795" y="1732449"/>
            <a:ext cx="10353762" cy="4482084"/>
          </a:xfrm>
        </p:spPr>
        <p:txBody>
          <a:bodyPr>
            <a:normAutofit/>
          </a:bodyPr>
          <a:lstStyle/>
          <a:p>
            <a:pPr>
              <a:lnSpc>
                <a:spcPct val="150000"/>
              </a:lnSpc>
            </a:pPr>
            <a:r>
              <a:rPr lang="ko-KR" altLang="en-US" sz="3200" dirty="0">
                <a:latin typeface="+mn-ea"/>
              </a:rPr>
              <a:t>대한민국의 정통성</a:t>
            </a:r>
            <a:r>
              <a:rPr lang="en-US" altLang="ko-KR" sz="3200" dirty="0">
                <a:latin typeface="+mn-ea"/>
              </a:rPr>
              <a:t>: </a:t>
            </a:r>
            <a:r>
              <a:rPr lang="ko-KR" altLang="en-US" sz="3200" dirty="0">
                <a:latin typeface="+mn-ea"/>
              </a:rPr>
              <a:t>대한민국 임시정부 수립 계기</a:t>
            </a:r>
            <a:endParaRPr lang="en-US" altLang="ko-KR" sz="3200" dirty="0">
              <a:latin typeface="+mn-ea"/>
            </a:endParaRPr>
          </a:p>
          <a:p>
            <a:pPr>
              <a:lnSpc>
                <a:spcPct val="150000"/>
              </a:lnSpc>
            </a:pPr>
            <a:r>
              <a:rPr lang="ko-KR" altLang="en-US" sz="3200" dirty="0">
                <a:latin typeface="+mn-ea"/>
              </a:rPr>
              <a:t>항일운동</a:t>
            </a:r>
            <a:r>
              <a:rPr lang="en-US" altLang="ko-KR" sz="3200" dirty="0">
                <a:latin typeface="+mn-ea"/>
              </a:rPr>
              <a:t>/</a:t>
            </a:r>
            <a:r>
              <a:rPr lang="ko-KR" altLang="en-US" sz="3200" dirty="0">
                <a:latin typeface="+mn-ea"/>
              </a:rPr>
              <a:t>국민 주권 정부 수립 운동</a:t>
            </a:r>
            <a:endParaRPr lang="en-US" altLang="ko-KR" sz="3200" dirty="0">
              <a:latin typeface="+mn-ea"/>
            </a:endParaRPr>
          </a:p>
          <a:p>
            <a:pPr>
              <a:lnSpc>
                <a:spcPct val="150000"/>
              </a:lnSpc>
            </a:pPr>
            <a:r>
              <a:rPr lang="ko-KR" altLang="en-US" sz="3200" dirty="0">
                <a:latin typeface="+mn-ea"/>
              </a:rPr>
              <a:t>대규모 민중 운동</a:t>
            </a:r>
            <a:r>
              <a:rPr lang="en-US" altLang="ko-KR" sz="3200" dirty="0">
                <a:latin typeface="+mn-ea"/>
              </a:rPr>
              <a:t>: </a:t>
            </a:r>
            <a:r>
              <a:rPr lang="ko-KR" altLang="en-US" sz="3200" dirty="0">
                <a:latin typeface="+mn-ea"/>
              </a:rPr>
              <a:t>여러 사회 계층의 참여 </a:t>
            </a:r>
            <a:endParaRPr lang="en-US" altLang="ko-KR" sz="3200" dirty="0">
              <a:latin typeface="+mn-ea"/>
            </a:endParaRPr>
          </a:p>
          <a:p>
            <a:pPr marL="36900" indent="0">
              <a:lnSpc>
                <a:spcPct val="150000"/>
              </a:lnSpc>
              <a:buNone/>
            </a:pPr>
            <a:r>
              <a:rPr lang="en-US" altLang="ko-KR" sz="3200" dirty="0">
                <a:latin typeface="+mn-ea"/>
              </a:rPr>
              <a:t>                          (</a:t>
            </a:r>
            <a:r>
              <a:rPr lang="ko-KR" altLang="en-US" sz="3200" dirty="0">
                <a:latin typeface="+mn-ea"/>
              </a:rPr>
              <a:t>학생</a:t>
            </a:r>
            <a:r>
              <a:rPr lang="en-US" altLang="ko-KR" sz="3200" dirty="0">
                <a:latin typeface="+mn-ea"/>
              </a:rPr>
              <a:t>, </a:t>
            </a:r>
            <a:r>
              <a:rPr lang="ko-KR" altLang="en-US" sz="3200" dirty="0">
                <a:latin typeface="+mn-ea"/>
              </a:rPr>
              <a:t>노동자</a:t>
            </a:r>
            <a:r>
              <a:rPr lang="en-US" altLang="ko-KR" sz="3200" dirty="0">
                <a:latin typeface="+mn-ea"/>
              </a:rPr>
              <a:t>, </a:t>
            </a:r>
            <a:r>
              <a:rPr lang="ko-KR" altLang="en-US" sz="3200" dirty="0">
                <a:latin typeface="+mn-ea"/>
              </a:rPr>
              <a:t>농민층</a:t>
            </a:r>
            <a:r>
              <a:rPr lang="en-US" altLang="ko-KR" sz="3200" dirty="0">
                <a:latin typeface="+mn-ea"/>
              </a:rPr>
              <a:t>)</a:t>
            </a:r>
          </a:p>
          <a:p>
            <a:pPr>
              <a:lnSpc>
                <a:spcPct val="150000"/>
              </a:lnSpc>
            </a:pPr>
            <a:r>
              <a:rPr lang="ko-KR" altLang="en-US" sz="3200" dirty="0">
                <a:latin typeface="+mn-ea"/>
              </a:rPr>
              <a:t>무장 독립운동의 필요성 확인</a:t>
            </a:r>
            <a:endParaRPr lang="en-US" altLang="ko-KR" sz="3200" dirty="0">
              <a:latin typeface="+mn-ea"/>
            </a:endParaRPr>
          </a:p>
        </p:txBody>
      </p:sp>
      <p:pic>
        <p:nvPicPr>
          <p:cNvPr id="4" name="13">
            <a:hlinkClick r:id="" action="ppaction://media"/>
            <a:extLst>
              <a:ext uri="{FF2B5EF4-FFF2-40B4-BE49-F238E27FC236}">
                <a16:creationId xmlns:a16="http://schemas.microsoft.com/office/drawing/2014/main" id="{B52D35F1-8A64-494F-AEDC-22477A65A8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51460" y="6301740"/>
            <a:ext cx="304800" cy="304800"/>
          </a:xfrm>
          <a:prstGeom prst="rect">
            <a:avLst/>
          </a:prstGeom>
        </p:spPr>
      </p:pic>
    </p:spTree>
    <p:extLst>
      <p:ext uri="{BB962C8B-B14F-4D97-AF65-F5344CB8AC3E}">
        <p14:creationId xmlns:p14="http://schemas.microsoft.com/office/powerpoint/2010/main" val="249170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98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9119" y="707982"/>
            <a:ext cx="10353762" cy="4058751"/>
          </a:xfrm>
        </p:spPr>
        <p:txBody>
          <a:bodyPr/>
          <a:lstStyle/>
          <a:p>
            <a:pPr>
              <a:lnSpc>
                <a:spcPct val="150000"/>
              </a:lnSpc>
            </a:pPr>
            <a:r>
              <a:rPr lang="ko-KR" altLang="en-US" sz="3200" dirty="0">
                <a:latin typeface="+mn-ea"/>
              </a:rPr>
              <a:t>일본의 통치 방식 변화</a:t>
            </a:r>
            <a:r>
              <a:rPr lang="en-US" altLang="ko-KR" sz="3200" dirty="0">
                <a:latin typeface="+mn-ea"/>
              </a:rPr>
              <a:t>: </a:t>
            </a:r>
            <a:r>
              <a:rPr lang="ko-KR" altLang="en-US" sz="3200" dirty="0">
                <a:latin typeface="+mn-ea"/>
              </a:rPr>
              <a:t>무단통치 → 문화통치</a:t>
            </a:r>
            <a:endParaRPr lang="en-US" altLang="ko-KR" sz="3200" dirty="0">
              <a:latin typeface="+mn-ea"/>
            </a:endParaRPr>
          </a:p>
          <a:p>
            <a:pPr>
              <a:lnSpc>
                <a:spcPct val="150000"/>
              </a:lnSpc>
            </a:pPr>
            <a:r>
              <a:rPr lang="ko-KR" altLang="en-US" sz="3200" dirty="0">
                <a:latin typeface="+mn-ea"/>
              </a:rPr>
              <a:t>아시아 및 중동 지역의 반식민지 민족운동 유발</a:t>
            </a:r>
            <a:endParaRPr lang="en-US" altLang="ko-KR" sz="3200" dirty="0">
              <a:latin typeface="+mn-ea"/>
            </a:endParaRPr>
          </a:p>
          <a:p>
            <a:pPr marL="914400" lvl="1" indent="-457200">
              <a:lnSpc>
                <a:spcPct val="150000"/>
              </a:lnSpc>
              <a:buFont typeface="+mj-lt"/>
              <a:buAutoNum type="arabicPeriod"/>
            </a:pPr>
            <a:r>
              <a:rPr lang="ko-KR" altLang="en-US" sz="3200" dirty="0">
                <a:latin typeface="+mn-ea"/>
              </a:rPr>
              <a:t>중국의 </a:t>
            </a:r>
            <a:r>
              <a:rPr lang="en-US" altLang="ko-KR" sz="3200" dirty="0">
                <a:latin typeface="+mn-ea"/>
              </a:rPr>
              <a:t>5·4 </a:t>
            </a:r>
            <a:r>
              <a:rPr lang="ko-KR" altLang="en-US" sz="3200" dirty="0">
                <a:latin typeface="+mn-ea"/>
              </a:rPr>
              <a:t>운동</a:t>
            </a:r>
            <a:endParaRPr lang="en-US" altLang="ko-KR" sz="3200" dirty="0">
              <a:latin typeface="+mn-ea"/>
            </a:endParaRPr>
          </a:p>
          <a:p>
            <a:pPr marL="914400" lvl="1" indent="-457200">
              <a:lnSpc>
                <a:spcPct val="150000"/>
              </a:lnSpc>
              <a:buFont typeface="+mj-lt"/>
              <a:buAutoNum type="arabicPeriod"/>
            </a:pPr>
            <a:r>
              <a:rPr lang="ko-KR" altLang="en-US" sz="3200" dirty="0">
                <a:latin typeface="+mn-ea"/>
              </a:rPr>
              <a:t>인도의 제 </a:t>
            </a:r>
            <a:r>
              <a:rPr lang="en-US" altLang="ko-KR" sz="3200" dirty="0">
                <a:latin typeface="+mn-ea"/>
              </a:rPr>
              <a:t>1</a:t>
            </a:r>
            <a:r>
              <a:rPr lang="ko-KR" altLang="en-US" sz="3200" dirty="0">
                <a:latin typeface="+mn-ea"/>
              </a:rPr>
              <a:t>차 </a:t>
            </a:r>
            <a:r>
              <a:rPr lang="en-US" altLang="ko-KR" sz="3200" dirty="0">
                <a:latin typeface="+mn-ea"/>
              </a:rPr>
              <a:t>‘</a:t>
            </a:r>
            <a:r>
              <a:rPr lang="ko-KR" altLang="en-US" sz="3200" dirty="0">
                <a:latin typeface="+mn-ea"/>
              </a:rPr>
              <a:t>사타그라하</a:t>
            </a:r>
            <a:r>
              <a:rPr lang="en-US" altLang="ko-KR" sz="3200" dirty="0">
                <a:latin typeface="+mn-ea"/>
              </a:rPr>
              <a:t>’ </a:t>
            </a:r>
            <a:r>
              <a:rPr lang="ko-KR" altLang="en-US" sz="3200" dirty="0">
                <a:latin typeface="+mn-ea"/>
              </a:rPr>
              <a:t>운동</a:t>
            </a:r>
            <a:endParaRPr lang="en-US" altLang="ko-KR" sz="3200" dirty="0">
              <a:latin typeface="+mn-ea"/>
            </a:endParaRPr>
          </a:p>
          <a:p>
            <a:endParaRPr lang="en-US" dirty="0"/>
          </a:p>
        </p:txBody>
      </p:sp>
      <p:pic>
        <p:nvPicPr>
          <p:cNvPr id="4" name="14">
            <a:hlinkClick r:id="" action="ppaction://media"/>
            <a:extLst>
              <a:ext uri="{FF2B5EF4-FFF2-40B4-BE49-F238E27FC236}">
                <a16:creationId xmlns:a16="http://schemas.microsoft.com/office/drawing/2014/main" id="{0AA6D840-E9C5-42BD-8C15-3AF6C7C677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5740" y="6332220"/>
            <a:ext cx="304800" cy="304800"/>
          </a:xfrm>
          <a:prstGeom prst="rect">
            <a:avLst/>
          </a:prstGeom>
        </p:spPr>
      </p:pic>
    </p:spTree>
    <p:extLst>
      <p:ext uri="{BB962C8B-B14F-4D97-AF65-F5344CB8AC3E}">
        <p14:creationId xmlns:p14="http://schemas.microsoft.com/office/powerpoint/2010/main" val="2484872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65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o-KR" altLang="en-US">
                <a:latin typeface="+mj-ea"/>
              </a:rPr>
              <a:t>해외 동포들의 </a:t>
            </a:r>
            <a:r>
              <a:rPr lang="ko-KR" altLang="en-US" dirty="0">
                <a:latin typeface="+mj-ea"/>
              </a:rPr>
              <a:t>독립운동</a:t>
            </a:r>
            <a:endParaRPr lang="en-US" dirty="0">
              <a:latin typeface="+mj-ea"/>
            </a:endParaRPr>
          </a:p>
        </p:txBody>
      </p:sp>
      <p:sp>
        <p:nvSpPr>
          <p:cNvPr id="3" name="Content Placeholder 2"/>
          <p:cNvSpPr>
            <a:spLocks noGrp="1"/>
          </p:cNvSpPr>
          <p:nvPr>
            <p:ph idx="1"/>
          </p:nvPr>
        </p:nvSpPr>
        <p:spPr>
          <a:xfrm>
            <a:off x="626231" y="1732449"/>
            <a:ext cx="10939538" cy="3931751"/>
          </a:xfrm>
        </p:spPr>
        <p:txBody>
          <a:bodyPr>
            <a:normAutofit fontScale="92500" lnSpcReduction="10000"/>
          </a:bodyPr>
          <a:lstStyle/>
          <a:p>
            <a:pPr>
              <a:lnSpc>
                <a:spcPct val="150000"/>
              </a:lnSpc>
            </a:pPr>
            <a:r>
              <a:rPr lang="ko-KR" altLang="en-US" sz="3500" dirty="0"/>
              <a:t>만주</a:t>
            </a:r>
            <a:r>
              <a:rPr lang="en-US" altLang="ko-KR" sz="3500" dirty="0"/>
              <a:t>, </a:t>
            </a:r>
            <a:r>
              <a:rPr lang="ko-KR" altLang="en-US" sz="3500" dirty="0"/>
              <a:t>연해주 </a:t>
            </a:r>
            <a:r>
              <a:rPr lang="en-US" altLang="ko-KR" sz="3500" dirty="0"/>
              <a:t>– </a:t>
            </a:r>
            <a:r>
              <a:rPr lang="ko-KR" altLang="en-US" sz="3500" dirty="0"/>
              <a:t>항일 무장투쟁</a:t>
            </a:r>
            <a:r>
              <a:rPr lang="en-US" altLang="ko-KR" sz="3500" dirty="0"/>
              <a:t>, </a:t>
            </a:r>
            <a:r>
              <a:rPr lang="ko-KR" altLang="en-US" sz="3500" dirty="0"/>
              <a:t>군사학교</a:t>
            </a:r>
            <a:endParaRPr lang="en-US" altLang="ko-KR" sz="3500" dirty="0"/>
          </a:p>
          <a:p>
            <a:pPr>
              <a:lnSpc>
                <a:spcPct val="150000"/>
              </a:lnSpc>
              <a:spcBef>
                <a:spcPts val="0"/>
              </a:spcBef>
              <a:spcAft>
                <a:spcPts val="0"/>
              </a:spcAft>
            </a:pPr>
            <a:r>
              <a:rPr lang="ko-KR" altLang="en-US" sz="3500" dirty="0"/>
              <a:t>미국 </a:t>
            </a:r>
            <a:endParaRPr lang="en-US" altLang="ko-KR" sz="3500" dirty="0"/>
          </a:p>
          <a:p>
            <a:pPr lvl="1">
              <a:lnSpc>
                <a:spcPct val="150000"/>
              </a:lnSpc>
              <a:spcBef>
                <a:spcPts val="0"/>
              </a:spcBef>
              <a:spcAft>
                <a:spcPts val="0"/>
              </a:spcAft>
              <a:buFont typeface="Arial" panose="020B0604020202020204" pitchFamily="34" charset="0"/>
              <a:buChar char="•"/>
            </a:pPr>
            <a:r>
              <a:rPr lang="ko-KR" altLang="en-US" sz="3000" dirty="0"/>
              <a:t>하와이 이민자들의 애국운동</a:t>
            </a:r>
            <a:endParaRPr lang="en-US" altLang="ko-KR" sz="3000" dirty="0"/>
          </a:p>
          <a:p>
            <a:pPr lvl="1">
              <a:lnSpc>
                <a:spcPct val="150000"/>
              </a:lnSpc>
              <a:spcBef>
                <a:spcPts val="0"/>
              </a:spcBef>
              <a:spcAft>
                <a:spcPts val="0"/>
              </a:spcAft>
              <a:buFont typeface="Arial" panose="020B0604020202020204" pitchFamily="34" charset="0"/>
              <a:buChar char="•"/>
            </a:pPr>
            <a:r>
              <a:rPr lang="ko-KR" altLang="en-US" sz="3000" dirty="0"/>
              <a:t>필라델피아 한인 자유 대회</a:t>
            </a:r>
            <a:r>
              <a:rPr lang="en-US" altLang="ko-KR" sz="3000" dirty="0"/>
              <a:t> </a:t>
            </a:r>
          </a:p>
          <a:p>
            <a:pPr lvl="1">
              <a:lnSpc>
                <a:spcPct val="150000"/>
              </a:lnSpc>
              <a:spcBef>
                <a:spcPts val="0"/>
              </a:spcBef>
              <a:spcAft>
                <a:spcPts val="0"/>
              </a:spcAft>
              <a:buFont typeface="Arial" panose="020B0604020202020204" pitchFamily="34" charset="0"/>
              <a:buChar char="•"/>
            </a:pPr>
            <a:r>
              <a:rPr lang="ko-KR" altLang="en-US" sz="3000" dirty="0">
                <a:latin typeface="+mn-ea"/>
              </a:rPr>
              <a:t>캘리포니아 다뉴바시 </a:t>
            </a:r>
            <a:r>
              <a:rPr lang="en-US" altLang="ko-KR" sz="3000" dirty="0">
                <a:latin typeface="+mn-ea"/>
              </a:rPr>
              <a:t>(Dinuba, CA) 3·1</a:t>
            </a:r>
            <a:r>
              <a:rPr lang="ko-KR" altLang="en-US" sz="3000" dirty="0">
                <a:latin typeface="+mn-ea"/>
              </a:rPr>
              <a:t>운동 </a:t>
            </a:r>
            <a:r>
              <a:rPr lang="en-US" altLang="ko-KR" sz="3000" dirty="0">
                <a:latin typeface="+mn-ea"/>
              </a:rPr>
              <a:t>1</a:t>
            </a:r>
            <a:r>
              <a:rPr lang="ko-KR" altLang="en-US" sz="3000" dirty="0">
                <a:latin typeface="+mn-ea"/>
              </a:rPr>
              <a:t>주년 기념 행진 </a:t>
            </a:r>
            <a:r>
              <a:rPr lang="en-US" altLang="ko-KR" sz="3000" dirty="0">
                <a:latin typeface="+mn-ea"/>
              </a:rPr>
              <a:t>(1920)</a:t>
            </a:r>
          </a:p>
        </p:txBody>
      </p:sp>
      <p:pic>
        <p:nvPicPr>
          <p:cNvPr id="4" name="15">
            <a:hlinkClick r:id="" action="ppaction://media"/>
            <a:extLst>
              <a:ext uri="{FF2B5EF4-FFF2-40B4-BE49-F238E27FC236}">
                <a16:creationId xmlns:a16="http://schemas.microsoft.com/office/drawing/2014/main" id="{5A53339E-D735-4CF6-B616-0506B03A7DE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2880" y="6278880"/>
            <a:ext cx="304800" cy="304800"/>
          </a:xfrm>
          <a:prstGeom prst="rect">
            <a:avLst/>
          </a:prstGeom>
        </p:spPr>
      </p:pic>
    </p:spTree>
    <p:extLst>
      <p:ext uri="{BB962C8B-B14F-4D97-AF65-F5344CB8AC3E}">
        <p14:creationId xmlns:p14="http://schemas.microsoft.com/office/powerpoint/2010/main" val="289510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4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p:cNvPicPr>
          <p:nvPr>
            <p:ph idx="1"/>
          </p:nvPr>
        </p:nvPicPr>
        <p:blipFill>
          <a:blip r:embed="rId7">
            <a:extLst>
              <a:ext uri="{28A0092B-C50C-407E-A947-70E740481C1C}">
                <a14:useLocalDpi xmlns:a14="http://schemas.microsoft.com/office/drawing/2010/main" val="0"/>
              </a:ext>
            </a:extLst>
          </a:blip>
          <a:stretch>
            <a:fillRect/>
          </a:stretch>
        </p:blipFill>
        <p:spPr>
          <a:xfrm>
            <a:off x="152400" y="137160"/>
            <a:ext cx="11887200" cy="6583680"/>
          </a:xfrm>
          <a:ln w="127000">
            <a:solidFill>
              <a:schemeClr val="bg1"/>
            </a:solidFill>
          </a:ln>
        </p:spPr>
      </p:pic>
      <p:sp>
        <p:nvSpPr>
          <p:cNvPr id="6" name="Rounded Rectangle 5"/>
          <p:cNvSpPr/>
          <p:nvPr/>
        </p:nvSpPr>
        <p:spPr>
          <a:xfrm>
            <a:off x="2575560" y="157158"/>
            <a:ext cx="7040880" cy="91440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2800" dirty="0"/>
              <a:t>재미 교포의 독립운동 기부금 영수증</a:t>
            </a:r>
            <a:endParaRPr lang="en-US" altLang="ko-KR" sz="2800" dirty="0"/>
          </a:p>
        </p:txBody>
      </p:sp>
      <p:pic>
        <p:nvPicPr>
          <p:cNvPr id="3" name="16_1">
            <a:hlinkClick r:id="" action="ppaction://media"/>
            <a:extLst>
              <a:ext uri="{FF2B5EF4-FFF2-40B4-BE49-F238E27FC236}">
                <a16:creationId xmlns:a16="http://schemas.microsoft.com/office/drawing/2014/main" id="{A20E9EA4-3F31-41C2-BB21-217CF733FC0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62989" y="6235931"/>
            <a:ext cx="304800" cy="304800"/>
          </a:xfrm>
          <a:prstGeom prst="rect">
            <a:avLst/>
          </a:prstGeom>
        </p:spPr>
      </p:pic>
      <p:pic>
        <p:nvPicPr>
          <p:cNvPr id="4" name="16_2">
            <a:hlinkClick r:id="" action="ppaction://media"/>
            <a:extLst>
              <a:ext uri="{FF2B5EF4-FFF2-40B4-BE49-F238E27FC236}">
                <a16:creationId xmlns:a16="http://schemas.microsoft.com/office/drawing/2014/main" id="{5A14348C-3149-4DF4-8223-08214E843118}"/>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13794" y="6235931"/>
            <a:ext cx="304800" cy="304800"/>
          </a:xfrm>
          <a:prstGeom prst="rect">
            <a:avLst/>
          </a:prstGeom>
        </p:spPr>
      </p:pic>
    </p:spTree>
    <p:extLst>
      <p:ext uri="{BB962C8B-B14F-4D97-AF65-F5344CB8AC3E}">
        <p14:creationId xmlns:p14="http://schemas.microsoft.com/office/powerpoint/2010/main" val="2155342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68"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par>
                                <p:cTn id="12" presetID="1" presetClass="mediacall" presetSubtype="0" fill="hold" nodeType="withEffect">
                                  <p:stCondLst>
                                    <p:cond delay="0"/>
                                  </p:stCondLst>
                                  <p:childTnLst>
                                    <p:cmd type="call" cmd="playFrom(0.0)">
                                      <p:cBhvr>
                                        <p:cTn id="13" dur="269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3"/>
                </p:tgtEl>
              </p:cMediaNode>
            </p:audio>
            <p:audio>
              <p:cMediaNode vol="80000">
                <p:cTn id="15" fill="hold" display="0">
                  <p:stCondLst>
                    <p:cond delay="indefinite"/>
                  </p:stCondLst>
                  <p:endCondLst>
                    <p:cond evt="onStopAudio" delay="0">
                      <p:tgtEl>
                        <p:sldTgt/>
                      </p:tgtEl>
                    </p:cond>
                  </p:endCondLst>
                </p:cTn>
                <p:tgtEl>
                  <p:spTgt spid="4"/>
                </p:tgtEl>
              </p:cMediaNode>
            </p:audio>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a:blip r:embed="rId5">
            <a:extLst>
              <a:ext uri="{28A0092B-C50C-407E-A947-70E740481C1C}">
                <a14:useLocalDpi xmlns:a14="http://schemas.microsoft.com/office/drawing/2010/main" val="0"/>
              </a:ext>
            </a:extLst>
          </a:blip>
          <a:stretch>
            <a:fillRect/>
          </a:stretch>
        </p:blipFill>
        <p:spPr>
          <a:xfrm>
            <a:off x="152400" y="137160"/>
            <a:ext cx="11887200" cy="6583680"/>
          </a:xfrm>
          <a:prstGeom prst="rect">
            <a:avLst/>
          </a:prstGeom>
          <a:ln w="127000">
            <a:solidFill>
              <a:schemeClr val="bg1"/>
            </a:solidFill>
          </a:ln>
        </p:spPr>
      </p:pic>
      <p:sp>
        <p:nvSpPr>
          <p:cNvPr id="5" name="Rounded Rectangle 4"/>
          <p:cNvSpPr/>
          <p:nvPr/>
        </p:nvSpPr>
        <p:spPr>
          <a:xfrm>
            <a:off x="2575560" y="137160"/>
            <a:ext cx="7040880" cy="91440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2800" dirty="0"/>
              <a:t>필라델피아 한인 자유 대회 </a:t>
            </a:r>
            <a:r>
              <a:rPr lang="en-US" altLang="ko-KR" sz="2800" dirty="0"/>
              <a:t>(04/16/1919)</a:t>
            </a:r>
          </a:p>
        </p:txBody>
      </p:sp>
      <p:pic>
        <p:nvPicPr>
          <p:cNvPr id="2" name="17">
            <a:hlinkClick r:id="" action="ppaction://media"/>
            <a:extLst>
              <a:ext uri="{FF2B5EF4-FFF2-40B4-BE49-F238E27FC236}">
                <a16:creationId xmlns:a16="http://schemas.microsoft.com/office/drawing/2014/main" id="{FCD1D141-9AC2-4FFB-886D-51E784C33E6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65760" y="6316980"/>
            <a:ext cx="304800" cy="304800"/>
          </a:xfrm>
          <a:prstGeom prst="rect">
            <a:avLst/>
          </a:prstGeom>
        </p:spPr>
      </p:pic>
    </p:spTree>
    <p:extLst>
      <p:ext uri="{BB962C8B-B14F-4D97-AF65-F5344CB8AC3E}">
        <p14:creationId xmlns:p14="http://schemas.microsoft.com/office/powerpoint/2010/main" val="22026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08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p:cNvPicPr>
          <p:nvPr/>
        </p:nvPicPr>
        <p:blipFill>
          <a:blip r:embed="rId5">
            <a:extLst>
              <a:ext uri="{28A0092B-C50C-407E-A947-70E740481C1C}">
                <a14:useLocalDpi xmlns:a14="http://schemas.microsoft.com/office/drawing/2010/main" val="0"/>
              </a:ext>
            </a:extLst>
          </a:blip>
          <a:stretch>
            <a:fillRect/>
          </a:stretch>
        </p:blipFill>
        <p:spPr>
          <a:xfrm>
            <a:off x="153493" y="137160"/>
            <a:ext cx="6126480" cy="6583680"/>
          </a:xfrm>
          <a:prstGeom prst="rect">
            <a:avLst/>
          </a:prstGeom>
          <a:ln w="127000">
            <a:solidFill>
              <a:schemeClr val="bg1"/>
            </a:solidFill>
          </a:ln>
        </p:spPr>
      </p:pic>
      <p:pic>
        <p:nvPicPr>
          <p:cNvPr id="8" name="Picture 7"/>
          <p:cNvPicPr>
            <a:picLocks/>
          </p:cNvPicPr>
          <p:nvPr/>
        </p:nvPicPr>
        <p:blipFill>
          <a:blip r:embed="rId6">
            <a:extLst>
              <a:ext uri="{28A0092B-C50C-407E-A947-70E740481C1C}">
                <a14:useLocalDpi xmlns:a14="http://schemas.microsoft.com/office/drawing/2010/main" val="0"/>
              </a:ext>
            </a:extLst>
          </a:blip>
          <a:stretch>
            <a:fillRect/>
          </a:stretch>
        </p:blipFill>
        <p:spPr>
          <a:xfrm>
            <a:off x="6462853" y="137160"/>
            <a:ext cx="5577840" cy="6583680"/>
          </a:xfrm>
          <a:prstGeom prst="rect">
            <a:avLst/>
          </a:prstGeom>
          <a:ln w="127000">
            <a:solidFill>
              <a:schemeClr val="bg1"/>
            </a:solidFill>
          </a:ln>
        </p:spPr>
      </p:pic>
      <p:sp>
        <p:nvSpPr>
          <p:cNvPr id="9" name="Rounded Rectangle 8"/>
          <p:cNvSpPr/>
          <p:nvPr/>
        </p:nvSpPr>
        <p:spPr>
          <a:xfrm>
            <a:off x="472440" y="157480"/>
            <a:ext cx="11247120" cy="91440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2800" dirty="0"/>
              <a:t>캘리포니아 다뉴바시</a:t>
            </a:r>
            <a:r>
              <a:rPr lang="en-US" altLang="ko-KR" sz="2800" dirty="0">
                <a:latin typeface="+mn-ea"/>
              </a:rPr>
              <a:t>(Dinuba, CA) 3·1</a:t>
            </a:r>
            <a:r>
              <a:rPr lang="ko-KR" altLang="en-US" sz="2800" dirty="0">
                <a:latin typeface="+mn-ea"/>
              </a:rPr>
              <a:t>운동 </a:t>
            </a:r>
            <a:r>
              <a:rPr lang="en-US" altLang="ko-KR" sz="2800" dirty="0">
                <a:latin typeface="+mn-ea"/>
              </a:rPr>
              <a:t>1</a:t>
            </a:r>
            <a:r>
              <a:rPr lang="ko-KR" altLang="en-US" sz="2800" dirty="0">
                <a:latin typeface="+mn-ea"/>
              </a:rPr>
              <a:t>주년 기념 행진 </a:t>
            </a:r>
            <a:r>
              <a:rPr lang="en-US" altLang="ko-KR" sz="2800" dirty="0">
                <a:latin typeface="+mn-ea"/>
              </a:rPr>
              <a:t>(1920)</a:t>
            </a:r>
            <a:r>
              <a:rPr lang="ko-KR" altLang="en-US" sz="2800" dirty="0"/>
              <a:t> </a:t>
            </a:r>
            <a:endParaRPr lang="en-US" altLang="ko-KR" sz="2800" dirty="0"/>
          </a:p>
        </p:txBody>
      </p:sp>
      <p:pic>
        <p:nvPicPr>
          <p:cNvPr id="2" name="18">
            <a:hlinkClick r:id="" action="ppaction://media"/>
            <a:extLst>
              <a:ext uri="{FF2B5EF4-FFF2-40B4-BE49-F238E27FC236}">
                <a16:creationId xmlns:a16="http://schemas.microsoft.com/office/drawing/2014/main" id="{F053F988-2C6F-4071-8510-A7A92FA44FE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43840" y="6256020"/>
            <a:ext cx="304800" cy="304800"/>
          </a:xfrm>
          <a:prstGeom prst="rect">
            <a:avLst/>
          </a:prstGeom>
        </p:spPr>
      </p:pic>
    </p:spTree>
    <p:extLst>
      <p:ext uri="{BB962C8B-B14F-4D97-AF65-F5344CB8AC3E}">
        <p14:creationId xmlns:p14="http://schemas.microsoft.com/office/powerpoint/2010/main" val="1961836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08" fill="hold"/>
                                        <p:tgtEl>
                                          <p:spTgt spid="2"/>
                                        </p:tgtEl>
                                      </p:cBhvr>
                                    </p:cmd>
                                  </p:childTnLst>
                                </p:cTn>
                              </p:par>
                              <p:par>
                                <p:cTn id="7" presetID="22" presetClass="entr" presetSubtype="1"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wipe(up)">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4" y="323870"/>
            <a:ext cx="10353762" cy="970450"/>
          </a:xfrm>
        </p:spPr>
        <p:txBody>
          <a:bodyPr/>
          <a:lstStyle/>
          <a:p>
            <a:r>
              <a:rPr lang="en-US" dirty="0">
                <a:latin typeface="+mj-ea"/>
              </a:rPr>
              <a:t>3·1 </a:t>
            </a:r>
            <a:r>
              <a:rPr lang="ko-KR" altLang="en-US" dirty="0">
                <a:latin typeface="+mj-ea"/>
              </a:rPr>
              <a:t>운동 관련 인물</a:t>
            </a:r>
            <a:endParaRPr lang="en-US" dirty="0"/>
          </a:p>
        </p:txBody>
      </p:sp>
      <p:sp>
        <p:nvSpPr>
          <p:cNvPr id="3" name="Content Placeholder 2"/>
          <p:cNvSpPr>
            <a:spLocks noGrp="1"/>
          </p:cNvSpPr>
          <p:nvPr>
            <p:ph idx="1"/>
          </p:nvPr>
        </p:nvSpPr>
        <p:spPr>
          <a:xfrm>
            <a:off x="436274" y="1850982"/>
            <a:ext cx="3973166" cy="4058751"/>
          </a:xfrm>
        </p:spPr>
        <p:txBody>
          <a:bodyPr>
            <a:normAutofit/>
          </a:bodyPr>
          <a:lstStyle/>
          <a:p>
            <a:pPr marL="36900" indent="0" algn="ctr">
              <a:lnSpc>
                <a:spcPct val="150000"/>
              </a:lnSpc>
              <a:buNone/>
            </a:pPr>
            <a:r>
              <a:rPr lang="ko-KR" altLang="en-US" sz="3600" b="1" dirty="0"/>
              <a:t>민족 대표자 </a:t>
            </a:r>
            <a:r>
              <a:rPr lang="en-US" altLang="ko-KR" sz="3600" b="1" dirty="0"/>
              <a:t>33</a:t>
            </a:r>
            <a:r>
              <a:rPr lang="ko-KR" altLang="en-US" sz="3600" b="1" dirty="0"/>
              <a:t>인</a:t>
            </a:r>
            <a:endParaRPr lang="en-US" altLang="ko-KR" sz="3600" b="1" dirty="0"/>
          </a:p>
          <a:p>
            <a:pPr>
              <a:lnSpc>
                <a:spcPct val="150000"/>
              </a:lnSpc>
              <a:buFont typeface="Arial" panose="020B0604020202020204" pitchFamily="34" charset="0"/>
              <a:buChar char="•"/>
            </a:pPr>
            <a:r>
              <a:rPr lang="ko-KR" altLang="en-US" sz="3200" dirty="0"/>
              <a:t>각 종교계 대표자들</a:t>
            </a:r>
            <a:endParaRPr lang="en-US" altLang="ko-KR" sz="3200" dirty="0"/>
          </a:p>
          <a:p>
            <a:pPr>
              <a:lnSpc>
                <a:spcPct val="150000"/>
              </a:lnSpc>
              <a:buFont typeface="Arial" panose="020B0604020202020204" pitchFamily="34" charset="0"/>
              <a:buChar char="•"/>
            </a:pPr>
            <a:r>
              <a:rPr lang="ko-KR" altLang="en-US" sz="3200"/>
              <a:t>독립선언서에 서명을 하고 낭독함</a:t>
            </a:r>
            <a:endParaRPr lang="en-US" altLang="ko-KR" sz="3200" dirty="0"/>
          </a:p>
        </p:txBody>
      </p:sp>
      <p:pic>
        <p:nvPicPr>
          <p:cNvPr id="4" name="Picture 3"/>
          <p:cNvPicPr>
            <a:picLocks/>
          </p:cNvPicPr>
          <p:nvPr/>
        </p:nvPicPr>
        <p:blipFill>
          <a:blip r:embed="rId5">
            <a:extLst>
              <a:ext uri="{28A0092B-C50C-407E-A947-70E740481C1C}">
                <a14:useLocalDpi xmlns:a14="http://schemas.microsoft.com/office/drawing/2010/main" val="0"/>
              </a:ext>
            </a:extLst>
          </a:blip>
          <a:stretch>
            <a:fillRect/>
          </a:stretch>
        </p:blipFill>
        <p:spPr>
          <a:xfrm>
            <a:off x="5174059" y="1680400"/>
            <a:ext cx="6858000" cy="5029200"/>
          </a:xfrm>
          <a:prstGeom prst="rect">
            <a:avLst/>
          </a:prstGeom>
          <a:ln w="127000">
            <a:solidFill>
              <a:schemeClr val="bg1"/>
            </a:solidFill>
          </a:ln>
        </p:spPr>
      </p:pic>
      <p:pic>
        <p:nvPicPr>
          <p:cNvPr id="5" name="19">
            <a:hlinkClick r:id="" action="ppaction://media"/>
            <a:extLst>
              <a:ext uri="{FF2B5EF4-FFF2-40B4-BE49-F238E27FC236}">
                <a16:creationId xmlns:a16="http://schemas.microsoft.com/office/drawing/2014/main" id="{8E4AB010-B476-4D68-A977-0814D6B22A1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9941" y="6313995"/>
            <a:ext cx="304800" cy="304800"/>
          </a:xfrm>
          <a:prstGeom prst="rect">
            <a:avLst/>
          </a:prstGeom>
        </p:spPr>
      </p:pic>
    </p:spTree>
    <p:extLst>
      <p:ext uri="{BB962C8B-B14F-4D97-AF65-F5344CB8AC3E}">
        <p14:creationId xmlns:p14="http://schemas.microsoft.com/office/powerpoint/2010/main" val="4284790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02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ea"/>
              </a:rPr>
              <a:t>3·1 </a:t>
            </a:r>
            <a:r>
              <a:rPr lang="ko-KR" altLang="en-US" dirty="0">
                <a:latin typeface="+mj-ea"/>
              </a:rPr>
              <a:t>운동이란</a:t>
            </a:r>
            <a:endParaRPr lang="en-US" dirty="0">
              <a:latin typeface="+mj-ea"/>
            </a:endParaRPr>
          </a:p>
        </p:txBody>
      </p:sp>
      <p:sp>
        <p:nvSpPr>
          <p:cNvPr id="3" name="Content Placeholder 2"/>
          <p:cNvSpPr>
            <a:spLocks noGrp="1"/>
          </p:cNvSpPr>
          <p:nvPr>
            <p:ph idx="1"/>
          </p:nvPr>
        </p:nvSpPr>
        <p:spPr>
          <a:xfrm>
            <a:off x="472440" y="1684866"/>
            <a:ext cx="11247120" cy="5026830"/>
          </a:xfrm>
        </p:spPr>
        <p:txBody>
          <a:bodyPr>
            <a:normAutofit/>
          </a:bodyPr>
          <a:lstStyle/>
          <a:p>
            <a:pPr>
              <a:lnSpc>
                <a:spcPct val="150000"/>
              </a:lnSpc>
            </a:pPr>
            <a:r>
              <a:rPr lang="en-US" sz="3200" dirty="0">
                <a:latin typeface="+mn-ea"/>
              </a:rPr>
              <a:t>1919</a:t>
            </a:r>
            <a:r>
              <a:rPr lang="ko-KR" altLang="en-US" sz="3200" dirty="0">
                <a:latin typeface="+mn-ea"/>
              </a:rPr>
              <a:t>년 </a:t>
            </a:r>
            <a:r>
              <a:rPr lang="en-US" altLang="ko-KR" sz="3200" dirty="0">
                <a:latin typeface="+mn-ea"/>
              </a:rPr>
              <a:t>3</a:t>
            </a:r>
            <a:r>
              <a:rPr lang="ko-KR" altLang="en-US" sz="3200" dirty="0">
                <a:latin typeface="+mn-ea"/>
              </a:rPr>
              <a:t>월 </a:t>
            </a:r>
            <a:r>
              <a:rPr lang="en-US" altLang="ko-KR" sz="3200" dirty="0">
                <a:latin typeface="+mn-ea"/>
              </a:rPr>
              <a:t>1</a:t>
            </a:r>
            <a:r>
              <a:rPr lang="ko-KR" altLang="en-US" sz="3200" dirty="0">
                <a:latin typeface="+mn-ea"/>
              </a:rPr>
              <a:t>일 시작</a:t>
            </a:r>
            <a:endParaRPr lang="en-US" altLang="ko-KR" sz="3200" dirty="0">
              <a:latin typeface="+mn-ea"/>
            </a:endParaRPr>
          </a:p>
          <a:p>
            <a:pPr>
              <a:lnSpc>
                <a:spcPct val="150000"/>
              </a:lnSpc>
            </a:pPr>
            <a:r>
              <a:rPr lang="ko-KR" altLang="en-US" sz="3200" dirty="0">
                <a:latin typeface="+mn-ea"/>
              </a:rPr>
              <a:t>한국의 독립을 선언한 비폭력 만세운동</a:t>
            </a:r>
            <a:endParaRPr lang="en-US" altLang="ko-KR" sz="3200" dirty="0">
              <a:latin typeface="+mn-ea"/>
            </a:endParaRPr>
          </a:p>
          <a:p>
            <a:pPr>
              <a:lnSpc>
                <a:spcPct val="150000"/>
              </a:lnSpc>
              <a:spcBef>
                <a:spcPts val="0"/>
              </a:spcBef>
              <a:spcAft>
                <a:spcPts val="0"/>
              </a:spcAft>
            </a:pPr>
            <a:r>
              <a:rPr lang="ko-KR" altLang="en-US" sz="3200" dirty="0">
                <a:latin typeface="+mn-ea"/>
              </a:rPr>
              <a:t>학생과 종교계 지도자가 주도하여 시민들이 함께 참여한 만세운동</a:t>
            </a:r>
            <a:endParaRPr lang="en-US" altLang="ko-KR" sz="3200" dirty="0">
              <a:latin typeface="+mn-ea"/>
            </a:endParaRPr>
          </a:p>
          <a:p>
            <a:pPr>
              <a:lnSpc>
                <a:spcPct val="150000"/>
              </a:lnSpc>
              <a:spcBef>
                <a:spcPts val="0"/>
              </a:spcBef>
              <a:spcAft>
                <a:spcPts val="0"/>
              </a:spcAft>
            </a:pPr>
            <a:r>
              <a:rPr lang="ko-KR" altLang="en-US" sz="3200" dirty="0">
                <a:latin typeface="+mn-ea"/>
              </a:rPr>
              <a:t>다른 이름</a:t>
            </a:r>
            <a:r>
              <a:rPr lang="en-US" altLang="ko-KR" sz="3200" dirty="0">
                <a:latin typeface="+mn-ea"/>
              </a:rPr>
              <a:t>: </a:t>
            </a:r>
            <a:r>
              <a:rPr lang="ko-KR" altLang="en-US" sz="3200" dirty="0">
                <a:latin typeface="+mn-ea"/>
              </a:rPr>
              <a:t>기미 독립 만세 운동</a:t>
            </a:r>
            <a:r>
              <a:rPr lang="en-US" altLang="ko-KR" sz="3200" dirty="0">
                <a:latin typeface="+mn-ea"/>
              </a:rPr>
              <a:t>, </a:t>
            </a:r>
            <a:r>
              <a:rPr lang="ko-KR" altLang="en-US" sz="3200" dirty="0">
                <a:latin typeface="+mn-ea"/>
              </a:rPr>
              <a:t>기미 독립 운동</a:t>
            </a:r>
            <a:r>
              <a:rPr lang="en-US" altLang="ko-KR" sz="3200" dirty="0">
                <a:latin typeface="+mn-ea"/>
              </a:rPr>
              <a:t>, </a:t>
            </a:r>
          </a:p>
          <a:p>
            <a:pPr marL="36900" indent="0">
              <a:lnSpc>
                <a:spcPct val="150000"/>
              </a:lnSpc>
              <a:spcBef>
                <a:spcPts val="0"/>
              </a:spcBef>
              <a:spcAft>
                <a:spcPts val="0"/>
              </a:spcAft>
              <a:buNone/>
            </a:pPr>
            <a:r>
              <a:rPr lang="en-US" altLang="ko-KR" sz="3200" dirty="0">
                <a:latin typeface="+mn-ea"/>
              </a:rPr>
              <a:t>                3·1 </a:t>
            </a:r>
            <a:r>
              <a:rPr lang="ko-KR" altLang="en-US" sz="3200" dirty="0">
                <a:latin typeface="+mn-ea"/>
              </a:rPr>
              <a:t>만세운동</a:t>
            </a:r>
            <a:endParaRPr lang="en-US" altLang="ko-KR" sz="3200" dirty="0">
              <a:latin typeface="+mn-ea"/>
            </a:endParaRPr>
          </a:p>
        </p:txBody>
      </p:sp>
      <p:pic>
        <p:nvPicPr>
          <p:cNvPr id="4" name="2">
            <a:hlinkClick r:id="" action="ppaction://media"/>
            <a:extLst>
              <a:ext uri="{FF2B5EF4-FFF2-40B4-BE49-F238E27FC236}">
                <a16:creationId xmlns:a16="http://schemas.microsoft.com/office/drawing/2014/main" id="{726A53EA-3986-448F-92BA-DA83A1F395B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8120" y="6384036"/>
            <a:ext cx="304800" cy="304800"/>
          </a:xfrm>
          <a:prstGeom prst="rect">
            <a:avLst/>
          </a:prstGeom>
        </p:spPr>
      </p:pic>
    </p:spTree>
    <p:extLst>
      <p:ext uri="{BB962C8B-B14F-4D97-AF65-F5344CB8AC3E}">
        <p14:creationId xmlns:p14="http://schemas.microsoft.com/office/powerpoint/2010/main" val="83687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8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00" y="230737"/>
            <a:ext cx="11785600" cy="970450"/>
          </a:xfrm>
        </p:spPr>
        <p:txBody>
          <a:bodyPr>
            <a:normAutofit fontScale="90000"/>
          </a:bodyPr>
          <a:lstStyle/>
          <a:p>
            <a:r>
              <a:rPr lang="ko-KR" altLang="en-US" dirty="0"/>
              <a:t>독립 선언서 </a:t>
            </a:r>
            <a:r>
              <a:rPr lang="en-US" altLang="ko-KR" sz="4000" dirty="0"/>
              <a:t>(The Proclamation of Korean Independence)</a:t>
            </a:r>
            <a:endParaRPr lang="en-US" sz="4000" dirty="0"/>
          </a:p>
        </p:txBody>
      </p:sp>
      <p:pic>
        <p:nvPicPr>
          <p:cNvPr id="4" name="Picture 3"/>
          <p:cNvPicPr>
            <a:picLocks/>
          </p:cNvPicPr>
          <p:nvPr/>
        </p:nvPicPr>
        <p:blipFill>
          <a:blip r:embed="rId5">
            <a:extLst>
              <a:ext uri="{28A0092B-C50C-407E-A947-70E740481C1C}">
                <a14:useLocalDpi xmlns:a14="http://schemas.microsoft.com/office/drawing/2010/main" val="0"/>
              </a:ext>
            </a:extLst>
          </a:blip>
          <a:stretch>
            <a:fillRect/>
          </a:stretch>
        </p:blipFill>
        <p:spPr>
          <a:xfrm>
            <a:off x="127000" y="1676400"/>
            <a:ext cx="11887200" cy="5029200"/>
          </a:xfrm>
          <a:prstGeom prst="rect">
            <a:avLst/>
          </a:prstGeom>
          <a:ln w="127000">
            <a:solidFill>
              <a:schemeClr val="bg1"/>
            </a:solidFill>
          </a:ln>
        </p:spPr>
      </p:pic>
      <p:sp>
        <p:nvSpPr>
          <p:cNvPr id="3" name="Content Placeholder 2"/>
          <p:cNvSpPr>
            <a:spLocks noGrp="1"/>
          </p:cNvSpPr>
          <p:nvPr>
            <p:ph idx="1"/>
          </p:nvPr>
        </p:nvSpPr>
        <p:spPr>
          <a:xfrm>
            <a:off x="127000" y="6065520"/>
            <a:ext cx="4389120" cy="640080"/>
          </a:xfrm>
          <a:ln/>
        </p:spPr>
        <p:style>
          <a:lnRef idx="2">
            <a:schemeClr val="dk1">
              <a:shade val="50000"/>
            </a:schemeClr>
          </a:lnRef>
          <a:fillRef idx="1">
            <a:schemeClr val="dk1"/>
          </a:fillRef>
          <a:effectRef idx="0">
            <a:schemeClr val="dk1"/>
          </a:effectRef>
          <a:fontRef idx="minor">
            <a:schemeClr val="lt1"/>
          </a:fontRef>
        </p:style>
        <p:txBody>
          <a:bodyPr anchor="ctr">
            <a:normAutofit/>
          </a:bodyPr>
          <a:lstStyle/>
          <a:p>
            <a:pPr marL="36900" indent="0" algn="ctr">
              <a:spcBef>
                <a:spcPts val="0"/>
              </a:spcBef>
              <a:spcAft>
                <a:spcPts val="0"/>
              </a:spcAft>
              <a:buNone/>
            </a:pPr>
            <a:r>
              <a:rPr lang="ko-KR" altLang="en-US" sz="2400" b="1" dirty="0">
                <a:solidFill>
                  <a:srgbClr val="FF0000"/>
                </a:solidFill>
                <a:hlinkClick r:id="rId6"/>
              </a:rPr>
              <a:t>독립 </a:t>
            </a:r>
            <a:r>
              <a:rPr lang="ko-KR" altLang="en-US" sz="2400" b="1" dirty="0">
                <a:solidFill>
                  <a:srgbClr val="FFC000"/>
                </a:solidFill>
                <a:hlinkClick r:id="rId6"/>
              </a:rPr>
              <a:t>선언서 </a:t>
            </a:r>
            <a:r>
              <a:rPr lang="en-US" altLang="ko-KR" sz="2400" b="1" dirty="0">
                <a:solidFill>
                  <a:srgbClr val="FFC000"/>
                </a:solidFill>
                <a:hlinkClick r:id="rId6"/>
              </a:rPr>
              <a:t>(</a:t>
            </a:r>
            <a:r>
              <a:rPr lang="ko-KR" altLang="en-US" sz="2400" b="1" dirty="0">
                <a:solidFill>
                  <a:srgbClr val="FFC000"/>
                </a:solidFill>
                <a:hlinkClick r:id="rId6"/>
              </a:rPr>
              <a:t>영어</a:t>
            </a:r>
            <a:r>
              <a:rPr lang="en-US" altLang="ko-KR" sz="2400" b="1" dirty="0">
                <a:solidFill>
                  <a:srgbClr val="FFC000"/>
                </a:solidFill>
                <a:hlinkClick r:id="rId6"/>
              </a:rPr>
              <a:t>) → Click   </a:t>
            </a:r>
            <a:endParaRPr lang="en-US" sz="2400" b="1" dirty="0">
              <a:solidFill>
                <a:srgbClr val="FFC000"/>
              </a:solidFill>
              <a:hlinkClick r:id="rId6"/>
            </a:endParaRPr>
          </a:p>
        </p:txBody>
      </p:sp>
      <p:pic>
        <p:nvPicPr>
          <p:cNvPr id="5" name="20">
            <a:hlinkClick r:id="" action="ppaction://media"/>
            <a:extLst>
              <a:ext uri="{FF2B5EF4-FFF2-40B4-BE49-F238E27FC236}">
                <a16:creationId xmlns:a16="http://schemas.microsoft.com/office/drawing/2014/main" id="{2B3CF13C-0DC7-4151-ABC8-14D5B5ECF1D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7800" y="6233160"/>
            <a:ext cx="304800" cy="304800"/>
          </a:xfrm>
          <a:prstGeom prst="rect">
            <a:avLst/>
          </a:prstGeom>
        </p:spPr>
      </p:pic>
    </p:spTree>
    <p:extLst>
      <p:ext uri="{BB962C8B-B14F-4D97-AF65-F5344CB8AC3E}">
        <p14:creationId xmlns:p14="http://schemas.microsoft.com/office/powerpoint/2010/main" val="2795033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446"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wipe(down)">
                                      <p:cBhvr>
                                        <p:cTn id="11" dur="500"/>
                                        <p:tgtEl>
                                          <p:spTgt spid="3">
                                            <p:bg/>
                                          </p:spTgt>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5"/>
                </p:tgtEl>
              </p:cMediaNode>
            </p:audio>
          </p:childTnLst>
        </p:cTn>
      </p:par>
    </p:tnLst>
    <p:bldLst>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660" y="2242903"/>
            <a:ext cx="5224539" cy="4478104"/>
          </a:xfrm>
        </p:spPr>
        <p:txBody>
          <a:bodyPr>
            <a:normAutofit lnSpcReduction="10000"/>
          </a:bodyPr>
          <a:lstStyle/>
          <a:p>
            <a:pPr>
              <a:lnSpc>
                <a:spcPct val="150000"/>
              </a:lnSpc>
              <a:buFont typeface="Arial" panose="020B0604020202020204" pitchFamily="34" charset="0"/>
              <a:buChar char="•"/>
            </a:pPr>
            <a:r>
              <a:rPr lang="ko-KR" altLang="en-US" sz="3200" dirty="0"/>
              <a:t>일제강점기 독립운동가</a:t>
            </a:r>
            <a:endParaRPr lang="en-US" altLang="ko-KR" sz="3200" dirty="0"/>
          </a:p>
          <a:p>
            <a:pPr>
              <a:lnSpc>
                <a:spcPct val="150000"/>
              </a:lnSpc>
              <a:buFont typeface="Arial" panose="020B0604020202020204" pitchFamily="34" charset="0"/>
              <a:buChar char="•"/>
            </a:pPr>
            <a:r>
              <a:rPr lang="ko-KR" altLang="en-US" sz="3200" dirty="0"/>
              <a:t>이화학당 학생</a:t>
            </a:r>
            <a:endParaRPr lang="en-US" altLang="ko-KR" sz="3200" dirty="0"/>
          </a:p>
          <a:p>
            <a:pPr>
              <a:lnSpc>
                <a:spcPct val="150000"/>
              </a:lnSpc>
              <a:buFont typeface="Arial" panose="020B0604020202020204" pitchFamily="34" charset="0"/>
              <a:buChar char="•"/>
            </a:pPr>
            <a:r>
              <a:rPr lang="en-US" sz="3200" dirty="0">
                <a:latin typeface="맑은 고딕" panose="020B0503020000020004" pitchFamily="50" charset="-127"/>
                <a:ea typeface="맑은 고딕" panose="020B0503020000020004" pitchFamily="50" charset="-127"/>
              </a:rPr>
              <a:t>3·1</a:t>
            </a:r>
            <a:r>
              <a:rPr lang="ko-KR" altLang="en-US" sz="3200" dirty="0">
                <a:latin typeface="맑은 고딕" panose="020B0503020000020004" pitchFamily="50" charset="-127"/>
                <a:ea typeface="맑은 고딕" panose="020B0503020000020004" pitchFamily="50" charset="-127"/>
              </a:rPr>
              <a:t>운동으로 휴교령이 떨어지자 고향 천안으로 내려와 만세운동을 주도함</a:t>
            </a:r>
            <a:endParaRPr lang="en-US" sz="3200" dirty="0">
              <a:latin typeface="맑은 고딕" panose="020B0503020000020004" pitchFamily="50" charset="-127"/>
              <a:ea typeface="맑은 고딕" panose="020B0503020000020004" pitchFamily="50" charset="-127"/>
            </a:endParaRPr>
          </a:p>
        </p:txBody>
      </p:sp>
      <p:sp>
        <p:nvSpPr>
          <p:cNvPr id="4" name="Title 3"/>
          <p:cNvSpPr>
            <a:spLocks noGrp="1"/>
          </p:cNvSpPr>
          <p:nvPr>
            <p:ph type="title"/>
          </p:nvPr>
        </p:nvSpPr>
        <p:spPr>
          <a:xfrm>
            <a:off x="685192" y="290004"/>
            <a:ext cx="3912208" cy="1758930"/>
          </a:xfrm>
        </p:spPr>
        <p:txBody>
          <a:bodyPr>
            <a:normAutofit/>
          </a:bodyPr>
          <a:lstStyle/>
          <a:p>
            <a:pPr algn="l"/>
            <a:r>
              <a:rPr lang="ko-KR" altLang="en-US" dirty="0"/>
              <a:t>유관순 열사 </a:t>
            </a:r>
            <a:br>
              <a:rPr lang="en-US" altLang="ko-KR" dirty="0"/>
            </a:br>
            <a:r>
              <a:rPr lang="en-US" altLang="ko-KR" sz="4400" dirty="0"/>
              <a:t>(1902-1920)</a:t>
            </a:r>
            <a:endParaRPr lang="en-US" sz="4400" dirty="0"/>
          </a:p>
        </p:txBody>
      </p:sp>
      <p:pic>
        <p:nvPicPr>
          <p:cNvPr id="2" name="Picture 1"/>
          <p:cNvPicPr>
            <a:picLocks/>
          </p:cNvPicPr>
          <p:nvPr/>
        </p:nvPicPr>
        <p:blipFill rotWithShape="1">
          <a:blip r:embed="rId5">
            <a:extLst>
              <a:ext uri="{28A0092B-C50C-407E-A947-70E740481C1C}">
                <a14:useLocalDpi xmlns:a14="http://schemas.microsoft.com/office/drawing/2010/main" val="0"/>
              </a:ext>
            </a:extLst>
          </a:blip>
          <a:srcRect b="10518"/>
          <a:stretch/>
        </p:blipFill>
        <p:spPr>
          <a:xfrm>
            <a:off x="6112934" y="137327"/>
            <a:ext cx="5943600" cy="6583680"/>
          </a:xfrm>
          <a:prstGeom prst="rect">
            <a:avLst/>
          </a:prstGeom>
          <a:ln w="127000">
            <a:solidFill>
              <a:schemeClr val="bg1"/>
            </a:solidFill>
          </a:ln>
        </p:spPr>
      </p:pic>
      <p:pic>
        <p:nvPicPr>
          <p:cNvPr id="5" name="21">
            <a:hlinkClick r:id="" action="ppaction://media"/>
            <a:extLst>
              <a:ext uri="{FF2B5EF4-FFF2-40B4-BE49-F238E27FC236}">
                <a16:creationId xmlns:a16="http://schemas.microsoft.com/office/drawing/2014/main" id="{93670663-6F6C-4E85-B67E-CA517D55FD4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5466" y="6355080"/>
            <a:ext cx="304800" cy="304800"/>
          </a:xfrm>
          <a:prstGeom prst="rect">
            <a:avLst/>
          </a:prstGeom>
        </p:spPr>
      </p:pic>
    </p:spTree>
    <p:extLst>
      <p:ext uri="{BB962C8B-B14F-4D97-AF65-F5344CB8AC3E}">
        <p14:creationId xmlns:p14="http://schemas.microsoft.com/office/powerpoint/2010/main" val="1215994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6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7" name="eSW0Mp8Uif8"/>
          <p:cNvPicPr>
            <a:picLocks noGrp="1" noRot="1"/>
          </p:cNvPicPr>
          <p:nvPr>
            <p:ph idx="1"/>
            <a:videoFile r:link="rId1"/>
          </p:nvPr>
        </p:nvPicPr>
        <p:blipFill>
          <a:blip r:embed="rId6"/>
          <a:stretch>
            <a:fillRect/>
          </a:stretch>
        </p:blipFill>
        <p:spPr>
          <a:xfrm>
            <a:off x="15240" y="0"/>
            <a:ext cx="12161520" cy="6858000"/>
          </a:xfrm>
          <a:prstGeom prst="rect">
            <a:avLst/>
          </a:prstGeom>
        </p:spPr>
      </p:pic>
      <p:pic>
        <p:nvPicPr>
          <p:cNvPr id="3" name="22">
            <a:hlinkClick r:id="" action="ppaction://media"/>
            <a:extLst>
              <a:ext uri="{FF2B5EF4-FFF2-40B4-BE49-F238E27FC236}">
                <a16:creationId xmlns:a16="http://schemas.microsoft.com/office/drawing/2014/main" id="{9CDC337B-4475-4F1B-95CB-AA92502F910F}"/>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213360" y="6316980"/>
            <a:ext cx="304800" cy="304800"/>
          </a:xfrm>
          <a:prstGeom prst="rect">
            <a:avLst/>
          </a:prstGeom>
        </p:spPr>
      </p:pic>
    </p:spTree>
    <p:extLst>
      <p:ext uri="{BB962C8B-B14F-4D97-AF65-F5344CB8AC3E}">
        <p14:creationId xmlns:p14="http://schemas.microsoft.com/office/powerpoint/2010/main" val="4566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a:t>자료 출처</a:t>
            </a:r>
            <a:endParaRPr lang="en-US" dirty="0"/>
          </a:p>
        </p:txBody>
      </p:sp>
      <p:sp>
        <p:nvSpPr>
          <p:cNvPr id="3" name="Content Placeholder 2"/>
          <p:cNvSpPr>
            <a:spLocks noGrp="1"/>
          </p:cNvSpPr>
          <p:nvPr>
            <p:ph idx="1"/>
          </p:nvPr>
        </p:nvSpPr>
        <p:spPr>
          <a:xfrm>
            <a:off x="913795" y="1732449"/>
            <a:ext cx="10353762" cy="4858851"/>
          </a:xfrm>
        </p:spPr>
        <p:txBody>
          <a:bodyPr>
            <a:normAutofit/>
          </a:bodyPr>
          <a:lstStyle/>
          <a:p>
            <a:r>
              <a:rPr lang="ko-KR" altLang="en-US" dirty="0">
                <a:effectLst/>
              </a:rPr>
              <a:t>필라델피아 한인 자유 대회 </a:t>
            </a:r>
            <a:r>
              <a:rPr lang="en-US" altLang="ko-KR" dirty="0">
                <a:effectLst/>
              </a:rPr>
              <a:t>(</a:t>
            </a:r>
            <a:r>
              <a:rPr lang="ko-KR" altLang="en-US" dirty="0">
                <a:effectLst/>
              </a:rPr>
              <a:t>국가기록원</a:t>
            </a:r>
            <a:r>
              <a:rPr lang="en-US" altLang="ko-KR" dirty="0">
                <a:effectLst/>
              </a:rPr>
              <a:t>): </a:t>
            </a:r>
            <a:r>
              <a:rPr lang="en-US" altLang="ko-KR" dirty="0">
                <a:effectLst/>
                <a:hlinkClick r:id="rId2"/>
              </a:rPr>
              <a:t>http://theme.archives.go.kr/viewer/common/archWebViewer.do?archiveEventId=0049292708&amp;themeFlag=Y&amp;singleData=Y</a:t>
            </a:r>
            <a:endParaRPr lang="en-US" altLang="ko-KR" dirty="0">
              <a:effectLst/>
            </a:endParaRPr>
          </a:p>
          <a:p>
            <a:r>
              <a:rPr lang="ko-KR" altLang="en-US" dirty="0">
                <a:effectLst/>
              </a:rPr>
              <a:t>사진으로 보는 </a:t>
            </a:r>
            <a:r>
              <a:rPr lang="en-US" altLang="ko-KR" dirty="0">
                <a:effectLst/>
              </a:rPr>
              <a:t>1920</a:t>
            </a:r>
            <a:r>
              <a:rPr lang="ko-KR" altLang="en-US" dirty="0">
                <a:effectLst/>
              </a:rPr>
              <a:t>년 미국 캘리포니아 다뉴바시</a:t>
            </a:r>
            <a:r>
              <a:rPr lang="en-US" altLang="ko-KR" dirty="0">
                <a:effectLst/>
              </a:rPr>
              <a:t>(Dinuba, CA)</a:t>
            </a:r>
            <a:r>
              <a:rPr lang="ko-KR" altLang="en-US" dirty="0">
                <a:effectLst/>
              </a:rPr>
              <a:t>의 </a:t>
            </a:r>
            <a:r>
              <a:rPr lang="en-US" altLang="ko-KR" dirty="0">
                <a:effectLst/>
              </a:rPr>
              <a:t>3·1</a:t>
            </a:r>
            <a:r>
              <a:rPr lang="ko-KR" altLang="en-US" dirty="0">
                <a:effectLst/>
              </a:rPr>
              <a:t>절 </a:t>
            </a:r>
            <a:r>
              <a:rPr lang="en-US" altLang="ko-KR" dirty="0">
                <a:effectLst/>
              </a:rPr>
              <a:t>1</a:t>
            </a:r>
            <a:r>
              <a:rPr lang="ko-KR" altLang="en-US" dirty="0">
                <a:effectLst/>
              </a:rPr>
              <a:t>주년 기념식</a:t>
            </a:r>
            <a:r>
              <a:rPr lang="en-US" altLang="ko-KR" dirty="0">
                <a:effectLst/>
              </a:rPr>
              <a:t>: </a:t>
            </a:r>
            <a:r>
              <a:rPr lang="en-US" dirty="0">
                <a:hlinkClick r:id="rId2"/>
              </a:rPr>
              <a:t>http://samil100.org/webzine/?p=1361</a:t>
            </a:r>
            <a:endParaRPr lang="en-US" dirty="0"/>
          </a:p>
          <a:p>
            <a:r>
              <a:rPr lang="ko-KR" altLang="en-US" dirty="0"/>
              <a:t>독립기념관 </a:t>
            </a:r>
            <a:r>
              <a:rPr lang="en-US" altLang="ko-KR" dirty="0"/>
              <a:t>(</a:t>
            </a:r>
            <a:r>
              <a:rPr lang="ko-KR" altLang="en-US" dirty="0"/>
              <a:t>박물관 삽화</a:t>
            </a:r>
            <a:r>
              <a:rPr lang="en-US" altLang="ko-KR" dirty="0"/>
              <a:t>) </a:t>
            </a:r>
            <a:r>
              <a:rPr lang="ko-KR" altLang="en-US" dirty="0"/>
              <a:t>삼일운동 만세시위</a:t>
            </a:r>
            <a:r>
              <a:rPr lang="en-US" altLang="ko-KR" dirty="0"/>
              <a:t>: </a:t>
            </a:r>
            <a:r>
              <a:rPr lang="en-US" altLang="ko-KR" dirty="0">
                <a:hlinkClick r:id="rId2"/>
              </a:rPr>
              <a:t>http://blog.naver.com/PostView.nhn?blogId=cezzie&amp;logNo=51426440&amp;categoryNo=0&amp;parentCategoryNo=13</a:t>
            </a:r>
            <a:endParaRPr lang="en-US" altLang="ko-KR" dirty="0"/>
          </a:p>
          <a:p>
            <a:r>
              <a:rPr lang="en-US" dirty="0">
                <a:effectLst/>
              </a:rPr>
              <a:t>Knowledge of the channel e, </a:t>
            </a:r>
            <a:r>
              <a:rPr lang="ko-KR" altLang="en-US" dirty="0">
                <a:effectLst/>
              </a:rPr>
              <a:t>소녀들</a:t>
            </a:r>
            <a:r>
              <a:rPr lang="en-US" altLang="ko-KR" dirty="0">
                <a:effectLst/>
              </a:rPr>
              <a:t>: </a:t>
            </a:r>
            <a:r>
              <a:rPr lang="en-US" dirty="0">
                <a:hlinkClick r:id="rId2"/>
              </a:rPr>
              <a:t>https://www.youtube.com/watch?v=eSW0Mp8Uif8</a:t>
            </a:r>
            <a:endParaRPr lang="en-US" dirty="0"/>
          </a:p>
          <a:p>
            <a:r>
              <a:rPr lang="en-US" altLang="ko-KR" dirty="0">
                <a:effectLst/>
              </a:rPr>
              <a:t>3·1 </a:t>
            </a:r>
            <a:r>
              <a:rPr lang="ko-KR" altLang="en-US" dirty="0">
                <a:effectLst/>
              </a:rPr>
              <a:t>운동 자유와 독립을 향한 외침</a:t>
            </a:r>
            <a:r>
              <a:rPr lang="en-US" altLang="ko-KR" dirty="0">
                <a:effectLst/>
              </a:rPr>
              <a:t>, </a:t>
            </a:r>
            <a:r>
              <a:rPr lang="ko-KR" altLang="en-US" dirty="0">
                <a:effectLst/>
              </a:rPr>
              <a:t>독립기념관 </a:t>
            </a:r>
            <a:r>
              <a:rPr lang="en-US" altLang="ko-KR" dirty="0">
                <a:effectLst/>
              </a:rPr>
              <a:t>(2018)</a:t>
            </a:r>
            <a:endParaRPr lang="en-US" altLang="ko-KR" dirty="0"/>
          </a:p>
          <a:p>
            <a:r>
              <a:rPr lang="ko-KR" altLang="en-US" dirty="0"/>
              <a:t>독립선언서 영문판</a:t>
            </a:r>
            <a:r>
              <a:rPr lang="en-US" altLang="ko-KR" dirty="0"/>
              <a:t>, </a:t>
            </a:r>
            <a:r>
              <a:rPr lang="ko-KR" altLang="en-US" dirty="0"/>
              <a:t>반크</a:t>
            </a:r>
            <a:r>
              <a:rPr lang="en-US" altLang="ko-KR" dirty="0"/>
              <a:t>: </a:t>
            </a:r>
            <a:r>
              <a:rPr lang="en-US" altLang="ko-KR" dirty="0">
                <a:hlinkClick r:id="rId2"/>
              </a:rPr>
              <a:t>http://kkum.prkorea.com/proclamation/</a:t>
            </a:r>
            <a:endParaRPr lang="en-US" dirty="0"/>
          </a:p>
          <a:p>
            <a:endParaRPr lang="en-US" dirty="0"/>
          </a:p>
        </p:txBody>
      </p:sp>
    </p:spTree>
    <p:extLst>
      <p:ext uri="{BB962C8B-B14F-4D97-AF65-F5344CB8AC3E}">
        <p14:creationId xmlns:p14="http://schemas.microsoft.com/office/powerpoint/2010/main" val="3986991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p:cNvPicPr>
            <a:picLocks noGrp="1"/>
          </p:cNvPicPr>
          <p:nvPr>
            <p:ph idx="1"/>
          </p:nvPr>
        </p:nvPicPr>
        <p:blipFill>
          <a:blip r:embed="rId7">
            <a:extLst>
              <a:ext uri="{28A0092B-C50C-407E-A947-70E740481C1C}">
                <a14:useLocalDpi xmlns:a14="http://schemas.microsoft.com/office/drawing/2010/main" val="0"/>
              </a:ext>
            </a:extLst>
          </a:blip>
          <a:stretch>
            <a:fillRect/>
          </a:stretch>
        </p:blipFill>
        <p:spPr>
          <a:xfrm>
            <a:off x="152400" y="137160"/>
            <a:ext cx="11887200" cy="6583680"/>
          </a:xfrm>
          <a:ln w="127000">
            <a:solidFill>
              <a:schemeClr val="dk1">
                <a:shade val="50000"/>
              </a:schemeClr>
            </a:solidFill>
          </a:ln>
        </p:spPr>
      </p:pic>
      <p:sp>
        <p:nvSpPr>
          <p:cNvPr id="12" name="Oval Callout 11"/>
          <p:cNvSpPr/>
          <p:nvPr/>
        </p:nvSpPr>
        <p:spPr>
          <a:xfrm>
            <a:off x="9347200" y="516467"/>
            <a:ext cx="2404533" cy="2116667"/>
          </a:xfrm>
          <a:prstGeom prst="wedgeEllipseCallout">
            <a:avLst>
              <a:gd name="adj1" fmla="val -24706"/>
              <a:gd name="adj2" fmla="val 78100"/>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Oval Callout 12"/>
          <p:cNvSpPr/>
          <p:nvPr/>
        </p:nvSpPr>
        <p:spPr>
          <a:xfrm flipH="1">
            <a:off x="1143001" y="431800"/>
            <a:ext cx="2404533" cy="2116667"/>
          </a:xfrm>
          <a:prstGeom prst="wedgeEllipseCallout">
            <a:avLst>
              <a:gd name="adj1" fmla="val -24706"/>
              <a:gd name="adj2" fmla="val 78100"/>
            </a:avLst>
          </a:prstGeom>
          <a:ln w="3810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TextBox 13"/>
          <p:cNvSpPr txBox="1"/>
          <p:nvPr/>
        </p:nvSpPr>
        <p:spPr>
          <a:xfrm>
            <a:off x="1066800" y="913080"/>
            <a:ext cx="2556933" cy="1323439"/>
          </a:xfrm>
          <a:prstGeom prst="rect">
            <a:avLst/>
          </a:prstGeom>
          <a:noFill/>
        </p:spPr>
        <p:txBody>
          <a:bodyPr wrap="square" rtlCol="0">
            <a:spAutoFit/>
          </a:bodyPr>
          <a:lstStyle/>
          <a:p>
            <a:pPr algn="ctr"/>
            <a:r>
              <a:rPr lang="ko-KR" altLang="en-US" sz="4000" dirty="0">
                <a:solidFill>
                  <a:schemeClr val="bg1"/>
                </a:solidFill>
              </a:rPr>
              <a:t>대한독립만세</a:t>
            </a:r>
            <a:endParaRPr lang="en-US" sz="4000" dirty="0">
              <a:solidFill>
                <a:schemeClr val="bg1"/>
              </a:solidFill>
            </a:endParaRPr>
          </a:p>
        </p:txBody>
      </p:sp>
      <p:sp>
        <p:nvSpPr>
          <p:cNvPr id="15" name="TextBox 14"/>
          <p:cNvSpPr txBox="1"/>
          <p:nvPr/>
        </p:nvSpPr>
        <p:spPr>
          <a:xfrm>
            <a:off x="9194800" y="1040080"/>
            <a:ext cx="2556933" cy="1323439"/>
          </a:xfrm>
          <a:prstGeom prst="rect">
            <a:avLst/>
          </a:prstGeom>
          <a:noFill/>
        </p:spPr>
        <p:txBody>
          <a:bodyPr wrap="square" rtlCol="0">
            <a:spAutoFit/>
          </a:bodyPr>
          <a:lstStyle/>
          <a:p>
            <a:pPr algn="ctr"/>
            <a:r>
              <a:rPr lang="ko-KR" altLang="en-US" sz="4000" dirty="0">
                <a:solidFill>
                  <a:schemeClr val="bg1"/>
                </a:solidFill>
              </a:rPr>
              <a:t>조선독립만세</a:t>
            </a:r>
            <a:endParaRPr lang="en-US" sz="4000" dirty="0">
              <a:solidFill>
                <a:schemeClr val="bg1"/>
              </a:solidFill>
            </a:endParaRPr>
          </a:p>
        </p:txBody>
      </p:sp>
      <p:sp>
        <p:nvSpPr>
          <p:cNvPr id="16" name="Rounded Rectangle 15"/>
          <p:cNvSpPr/>
          <p:nvPr/>
        </p:nvSpPr>
        <p:spPr>
          <a:xfrm>
            <a:off x="4479721" y="5784681"/>
            <a:ext cx="3657600" cy="910758"/>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독립 선언서 낭독</a:t>
            </a:r>
            <a:endParaRPr lang="en-US" altLang="ko-KR" sz="3200" b="1" dirty="0">
              <a:solidFill>
                <a:schemeClr val="bg1"/>
              </a:solidFill>
            </a:endParaRPr>
          </a:p>
        </p:txBody>
      </p:sp>
      <p:pic>
        <p:nvPicPr>
          <p:cNvPr id="2" name="1">
            <a:hlinkClick r:id="" action="ppaction://media"/>
            <a:extLst>
              <a:ext uri="{FF2B5EF4-FFF2-40B4-BE49-F238E27FC236}">
                <a16:creationId xmlns:a16="http://schemas.microsoft.com/office/drawing/2014/main" id="{B7F8F6ED-4B23-432F-8A30-C76B66934BE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99110" y="6365701"/>
            <a:ext cx="304800" cy="304800"/>
          </a:xfrm>
          <a:prstGeom prst="rect">
            <a:avLst/>
          </a:prstGeom>
        </p:spPr>
      </p:pic>
      <p:pic>
        <p:nvPicPr>
          <p:cNvPr id="3" name="2">
            <a:hlinkClick r:id="" action="ppaction://media"/>
            <a:extLst>
              <a:ext uri="{FF2B5EF4-FFF2-40B4-BE49-F238E27FC236}">
                <a16:creationId xmlns:a16="http://schemas.microsoft.com/office/drawing/2014/main" id="{3E3D13EF-75EA-40FF-9176-756A71222DE0}"/>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455420" y="6375399"/>
            <a:ext cx="304800" cy="304800"/>
          </a:xfrm>
          <a:prstGeom prst="rect">
            <a:avLst/>
          </a:prstGeom>
        </p:spPr>
      </p:pic>
    </p:spTree>
    <p:extLst>
      <p:ext uri="{BB962C8B-B14F-4D97-AF65-F5344CB8AC3E}">
        <p14:creationId xmlns:p14="http://schemas.microsoft.com/office/powerpoint/2010/main" val="195794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278"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up)">
                                      <p:cBhvr>
                                        <p:cTn id="11" dur="500"/>
                                        <p:tgtEl>
                                          <p:spTgt spid="14"/>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up)">
                                      <p:cBhvr>
                                        <p:cTn id="14" dur="500"/>
                                        <p:tgtEl>
                                          <p:spTgt spid="15"/>
                                        </p:tgtEl>
                                      </p:cBhvr>
                                    </p:animEffect>
                                  </p:childTnLst>
                                </p:cTn>
                              </p:par>
                            </p:childTnLst>
                          </p:cTn>
                        </p:par>
                        <p:par>
                          <p:cTn id="15" fill="hold">
                            <p:stCondLst>
                              <p:cond delay="500"/>
                            </p:stCondLst>
                            <p:childTnLst>
                              <p:par>
                                <p:cTn id="16" presetID="1" presetClass="mediacall" presetSubtype="0" fill="hold" nodeType="afterEffect">
                                  <p:stCondLst>
                                    <p:cond delay="500"/>
                                  </p:stCondLst>
                                  <p:childTnLst>
                                    <p:cmd type="call" cmd="playFrom(0.0)">
                                      <p:cBhvr>
                                        <p:cTn id="17" dur="394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2"/>
                </p:tgtEl>
              </p:cMediaNode>
            </p:audio>
            <p:audio>
              <p:cMediaNode vol="80000">
                <p:cTn id="19" fill="hold" display="0">
                  <p:stCondLst>
                    <p:cond delay="indefinite"/>
                  </p:stCondLst>
                  <p:endCondLst>
                    <p:cond evt="onStopAudio" delay="0">
                      <p:tgtEl>
                        <p:sldTgt/>
                      </p:tgtEl>
                    </p:cond>
                  </p:endCondLst>
                </p:cTn>
                <p:tgtEl>
                  <p:spTgt spid="3"/>
                </p:tgtEl>
              </p:cMediaNode>
            </p:audio>
          </p:childTnLst>
        </p:cTn>
      </p:par>
    </p:tnLst>
    <p:bldLst>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ea"/>
              </a:rPr>
              <a:t>3·1 </a:t>
            </a:r>
            <a:r>
              <a:rPr lang="ko-KR" altLang="en-US" dirty="0">
                <a:latin typeface="+mj-ea"/>
              </a:rPr>
              <a:t>운동</a:t>
            </a:r>
            <a:r>
              <a:rPr lang="ko-KR" altLang="en-US" dirty="0"/>
              <a:t> 배경</a:t>
            </a:r>
            <a:endParaRPr lang="en-US" dirty="0"/>
          </a:p>
        </p:txBody>
      </p:sp>
      <p:sp>
        <p:nvSpPr>
          <p:cNvPr id="3" name="Content Placeholder 2"/>
          <p:cNvSpPr>
            <a:spLocks noGrp="1"/>
          </p:cNvSpPr>
          <p:nvPr>
            <p:ph idx="1"/>
          </p:nvPr>
        </p:nvSpPr>
        <p:spPr>
          <a:xfrm>
            <a:off x="913795" y="1732449"/>
            <a:ext cx="10353762" cy="4687401"/>
          </a:xfrm>
        </p:spPr>
        <p:txBody>
          <a:bodyPr/>
          <a:lstStyle/>
          <a:p>
            <a:r>
              <a:rPr lang="ko-KR" altLang="en-US" sz="3600" b="1" dirty="0"/>
              <a:t>국내 요인 </a:t>
            </a:r>
            <a:endParaRPr lang="en-US" altLang="ko-KR" sz="3600" b="1" dirty="0"/>
          </a:p>
          <a:p>
            <a:pPr marL="971550" lvl="1" indent="-514350">
              <a:lnSpc>
                <a:spcPct val="150000"/>
              </a:lnSpc>
              <a:buFont typeface="Arial" panose="020B0604020202020204" pitchFamily="34" charset="0"/>
              <a:buChar char="•"/>
            </a:pPr>
            <a:r>
              <a:rPr lang="ko-KR" altLang="en-US" sz="3200" dirty="0"/>
              <a:t>민족 독립운동의 지속</a:t>
            </a:r>
            <a:endParaRPr lang="en-US" altLang="ko-KR" sz="3200" dirty="0"/>
          </a:p>
          <a:p>
            <a:pPr marL="971550" lvl="1" indent="-514350">
              <a:lnSpc>
                <a:spcPct val="150000"/>
              </a:lnSpc>
              <a:buFont typeface="Arial" panose="020B0604020202020204" pitchFamily="34" charset="0"/>
              <a:buChar char="•"/>
            </a:pPr>
            <a:r>
              <a:rPr lang="ko-KR" altLang="en-US" sz="3200" dirty="0"/>
              <a:t>민족의 응집력 강화 </a:t>
            </a:r>
            <a:r>
              <a:rPr lang="en-US" altLang="ko-KR" sz="3200" dirty="0"/>
              <a:t>– </a:t>
            </a:r>
            <a:r>
              <a:rPr lang="ko-KR" altLang="en-US" sz="3200" dirty="0"/>
              <a:t>하나의 민족으로 단합하게 됨</a:t>
            </a:r>
            <a:endParaRPr lang="en-US" altLang="ko-KR" sz="3200" dirty="0"/>
          </a:p>
          <a:p>
            <a:pPr marL="971550" lvl="1" indent="-514350">
              <a:lnSpc>
                <a:spcPct val="150000"/>
              </a:lnSpc>
              <a:buFont typeface="Arial" panose="020B0604020202020204" pitchFamily="34" charset="0"/>
              <a:buChar char="•"/>
            </a:pPr>
            <a:r>
              <a:rPr lang="ko-KR" altLang="en-US" sz="3200" dirty="0"/>
              <a:t>독립운동 기반 조성 </a:t>
            </a:r>
            <a:r>
              <a:rPr lang="en-US" altLang="ko-KR" sz="3200" dirty="0"/>
              <a:t>– </a:t>
            </a:r>
            <a:r>
              <a:rPr lang="ko-KR" altLang="en-US" sz="3200" dirty="0"/>
              <a:t>일본의 탄압으로 독립에 대한 의지가 강해짐</a:t>
            </a:r>
            <a:endParaRPr lang="en-US" altLang="ko-KR" dirty="0"/>
          </a:p>
        </p:txBody>
      </p:sp>
      <p:pic>
        <p:nvPicPr>
          <p:cNvPr id="4" name="1">
            <a:hlinkClick r:id="" action="ppaction://media"/>
            <a:extLst>
              <a:ext uri="{FF2B5EF4-FFF2-40B4-BE49-F238E27FC236}">
                <a16:creationId xmlns:a16="http://schemas.microsoft.com/office/drawing/2014/main" id="{404A09E2-81F9-409B-9F2D-42B0965D5E6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52152" y="6341225"/>
            <a:ext cx="304800" cy="304800"/>
          </a:xfrm>
          <a:prstGeom prst="rect">
            <a:avLst/>
          </a:prstGeom>
        </p:spPr>
      </p:pic>
    </p:spTree>
    <p:extLst>
      <p:ext uri="{BB962C8B-B14F-4D97-AF65-F5344CB8AC3E}">
        <p14:creationId xmlns:p14="http://schemas.microsoft.com/office/powerpoint/2010/main" val="188703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1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394" y="295487"/>
            <a:ext cx="5639405" cy="3323166"/>
          </a:xfrm>
        </p:spPr>
        <p:txBody>
          <a:bodyPr>
            <a:normAutofit/>
          </a:bodyPr>
          <a:lstStyle/>
          <a:p>
            <a:r>
              <a:rPr lang="ko-KR" altLang="en-US" sz="3600" b="1" dirty="0"/>
              <a:t>대외 요인</a:t>
            </a:r>
            <a:endParaRPr lang="en-US" altLang="ko-KR" sz="3600" b="1" dirty="0"/>
          </a:p>
          <a:p>
            <a:pPr marL="971550" lvl="1" indent="-514350">
              <a:buFont typeface="+mj-lt"/>
              <a:buAutoNum type="arabicPeriod"/>
            </a:pPr>
            <a:endParaRPr lang="en-US" altLang="ko-KR" sz="3200" dirty="0"/>
          </a:p>
          <a:p>
            <a:pPr marL="971550" lvl="1" indent="-514350">
              <a:buFont typeface="+mj-lt"/>
              <a:buAutoNum type="arabicPeriod"/>
            </a:pPr>
            <a:r>
              <a:rPr lang="ko-KR" altLang="en-US" sz="3200" dirty="0"/>
              <a:t>민족 자결주의</a:t>
            </a:r>
            <a:endParaRPr lang="en-US" altLang="ko-KR" sz="3200" dirty="0"/>
          </a:p>
          <a:p>
            <a:pPr marL="457200" lvl="1" indent="0">
              <a:spcBef>
                <a:spcPts val="0"/>
              </a:spcBef>
              <a:spcAft>
                <a:spcPts val="0"/>
              </a:spcAft>
              <a:buNone/>
            </a:pPr>
            <a:r>
              <a:rPr lang="en-US" altLang="ko-KR" sz="3200" dirty="0"/>
              <a:t>      (The Right of a people to </a:t>
            </a:r>
          </a:p>
          <a:p>
            <a:pPr marL="457200" lvl="1" indent="0">
              <a:spcBef>
                <a:spcPts val="0"/>
              </a:spcBef>
              <a:spcAft>
                <a:spcPts val="0"/>
              </a:spcAft>
              <a:buNone/>
            </a:pPr>
            <a:r>
              <a:rPr lang="en-US" altLang="ko-KR" sz="3200" dirty="0"/>
              <a:t>       Self-Determination)</a:t>
            </a:r>
          </a:p>
        </p:txBody>
      </p:sp>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32325" y="486834"/>
            <a:ext cx="3923169" cy="5943600"/>
          </a:xfrm>
          <a:prstGeom prst="rect">
            <a:avLst/>
          </a:prstGeom>
          <a:ln w="127000">
            <a:solidFill>
              <a:schemeClr val="dk1">
                <a:shade val="50000"/>
              </a:schemeClr>
            </a:solidFill>
          </a:ln>
        </p:spPr>
      </p:pic>
      <p:sp>
        <p:nvSpPr>
          <p:cNvPr id="6" name="Rounded Rectangle 5"/>
          <p:cNvSpPr/>
          <p:nvPr/>
        </p:nvSpPr>
        <p:spPr>
          <a:xfrm>
            <a:off x="7665109" y="4393608"/>
            <a:ext cx="3657600" cy="1977559"/>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000" dirty="0">
                <a:solidFill>
                  <a:schemeClr val="bg1"/>
                </a:solidFill>
              </a:rPr>
              <a:t>미국의 윌슨 대통령</a:t>
            </a:r>
            <a:endParaRPr lang="en-US" altLang="ko-KR" sz="3000" dirty="0">
              <a:solidFill>
                <a:schemeClr val="bg1"/>
              </a:solidFill>
            </a:endParaRPr>
          </a:p>
          <a:p>
            <a:pPr algn="ctr"/>
            <a:r>
              <a:rPr lang="en-US" altLang="ko-KR" sz="3000" dirty="0">
                <a:solidFill>
                  <a:schemeClr val="bg1"/>
                </a:solidFill>
              </a:rPr>
              <a:t>28</a:t>
            </a:r>
            <a:r>
              <a:rPr lang="en-US" altLang="ko-KR" sz="3000" baseline="30000" dirty="0">
                <a:solidFill>
                  <a:schemeClr val="bg1"/>
                </a:solidFill>
              </a:rPr>
              <a:t>th</a:t>
            </a:r>
            <a:r>
              <a:rPr lang="en-US" altLang="ko-KR" sz="3000" dirty="0">
                <a:solidFill>
                  <a:schemeClr val="bg1"/>
                </a:solidFill>
              </a:rPr>
              <a:t> President of USA</a:t>
            </a:r>
          </a:p>
          <a:p>
            <a:pPr algn="ctr"/>
            <a:r>
              <a:rPr lang="en-US" altLang="ko-KR" sz="3000" dirty="0">
                <a:solidFill>
                  <a:schemeClr val="bg1"/>
                </a:solidFill>
              </a:rPr>
              <a:t>Woodrow Wilson</a:t>
            </a:r>
          </a:p>
        </p:txBody>
      </p:sp>
      <p:sp>
        <p:nvSpPr>
          <p:cNvPr id="7" name="Oval Callout 6"/>
          <p:cNvSpPr/>
          <p:nvPr/>
        </p:nvSpPr>
        <p:spPr>
          <a:xfrm>
            <a:off x="1586042" y="3473874"/>
            <a:ext cx="4988560" cy="2956560"/>
          </a:xfrm>
          <a:prstGeom prst="wedgeEllipseCallout">
            <a:avLst>
              <a:gd name="adj1" fmla="val 64300"/>
              <a:gd name="adj2" fmla="val -58462"/>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ko-KR" altLang="en-US" sz="3600" b="1" dirty="0"/>
              <a:t>민족의 문제는 그 민족 </a:t>
            </a:r>
            <a:r>
              <a:rPr lang="ko-KR" altLang="en-US" sz="3600" b="1" dirty="0">
                <a:solidFill>
                  <a:srgbClr val="FF0000"/>
                </a:solidFill>
              </a:rPr>
              <a:t>스스로</a:t>
            </a:r>
            <a:r>
              <a:rPr lang="ko-KR" altLang="en-US" sz="3600" b="1" dirty="0"/>
              <a:t> 결정해야 합니다</a:t>
            </a:r>
            <a:r>
              <a:rPr lang="en-US" altLang="ko-KR" sz="3600" b="1" dirty="0"/>
              <a:t>. </a:t>
            </a:r>
          </a:p>
        </p:txBody>
      </p:sp>
      <p:pic>
        <p:nvPicPr>
          <p:cNvPr id="2" name="5_1">
            <a:hlinkClick r:id="" action="ppaction://media"/>
            <a:extLst>
              <a:ext uri="{FF2B5EF4-FFF2-40B4-BE49-F238E27FC236}">
                <a16:creationId xmlns:a16="http://schemas.microsoft.com/office/drawing/2014/main" id="{A8F98C0D-0237-4480-BAB5-BC1146B0725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35092" y="6278034"/>
            <a:ext cx="304800" cy="304800"/>
          </a:xfrm>
          <a:prstGeom prst="rect">
            <a:avLst/>
          </a:prstGeom>
        </p:spPr>
      </p:pic>
      <p:pic>
        <p:nvPicPr>
          <p:cNvPr id="4" name="5_2">
            <a:hlinkClick r:id="" action="ppaction://media"/>
            <a:extLst>
              <a:ext uri="{FF2B5EF4-FFF2-40B4-BE49-F238E27FC236}">
                <a16:creationId xmlns:a16="http://schemas.microsoft.com/office/drawing/2014/main" id="{B1DA0494-9444-4266-BDFC-EEFE1EFDF4B2}"/>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10567" y="6300894"/>
            <a:ext cx="304800" cy="304800"/>
          </a:xfrm>
          <a:prstGeom prst="rect">
            <a:avLst/>
          </a:prstGeom>
        </p:spPr>
      </p:pic>
    </p:spTree>
    <p:extLst>
      <p:ext uri="{BB962C8B-B14F-4D97-AF65-F5344CB8AC3E}">
        <p14:creationId xmlns:p14="http://schemas.microsoft.com/office/powerpoint/2010/main" val="25862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785"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par>
                                <p:cTn id="12" presetID="42"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1" presetClass="mediacall" presetSubtype="0" fill="hold" nodeType="withEffect">
                                  <p:stCondLst>
                                    <p:cond delay="0"/>
                                  </p:stCondLst>
                                  <p:childTnLst>
                                    <p:cmd type="call" cmd="playFrom(0.0)">
                                      <p:cBhvr>
                                        <p:cTn id="18" dur="214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2"/>
                </p:tgtEl>
              </p:cMediaNode>
            </p:audio>
            <p:audio>
              <p:cMediaNode vol="80000">
                <p:cTn id="20" fill="hold" display="0">
                  <p:stCondLst>
                    <p:cond delay="indefinite"/>
                  </p:stCondLst>
                  <p:endCondLst>
                    <p:cond evt="onStopAudio" delay="0">
                      <p:tgtEl>
                        <p:sldTgt/>
                      </p:tgtEl>
                    </p:cond>
                  </p:endCondLst>
                </p:cTn>
                <p:tgtEl>
                  <p:spTgt spid="4"/>
                </p:tgtEl>
              </p:cMediaNode>
            </p:audio>
          </p:childTnLst>
        </p:cTn>
      </p:par>
    </p:tnLst>
    <p:bldLst>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262" y="359836"/>
            <a:ext cx="4294898" cy="6213684"/>
          </a:xfrm>
        </p:spPr>
        <p:txBody>
          <a:bodyPr>
            <a:normAutofit/>
          </a:bodyPr>
          <a:lstStyle/>
          <a:p>
            <a:pPr marL="457200" lvl="1" indent="0">
              <a:buNone/>
            </a:pPr>
            <a:endParaRPr lang="en-US" altLang="ko-KR" sz="3200" dirty="0"/>
          </a:p>
          <a:p>
            <a:pPr marL="971550" lvl="1" indent="-514350">
              <a:spcBef>
                <a:spcPts val="0"/>
              </a:spcBef>
              <a:spcAft>
                <a:spcPts val="0"/>
              </a:spcAft>
              <a:buFont typeface="+mj-lt"/>
              <a:buAutoNum type="arabicPeriod" startAt="2"/>
            </a:pPr>
            <a:r>
              <a:rPr lang="ko-KR" altLang="en-US" sz="3200" dirty="0"/>
              <a:t>파리 강화 회의 </a:t>
            </a:r>
            <a:endParaRPr lang="en-US" altLang="ko-KR" sz="3200" dirty="0"/>
          </a:p>
          <a:p>
            <a:pPr marL="457200" lvl="1" indent="0">
              <a:spcBef>
                <a:spcPts val="0"/>
              </a:spcBef>
              <a:spcAft>
                <a:spcPts val="0"/>
              </a:spcAft>
              <a:buNone/>
            </a:pPr>
            <a:r>
              <a:rPr lang="en-US" altLang="ko-KR" sz="3200" dirty="0"/>
              <a:t>      (Paris Peace </a:t>
            </a:r>
          </a:p>
          <a:p>
            <a:pPr marL="457200" lvl="1" indent="0">
              <a:spcBef>
                <a:spcPts val="0"/>
              </a:spcBef>
              <a:spcAft>
                <a:spcPts val="0"/>
              </a:spcAft>
              <a:buNone/>
            </a:pPr>
            <a:r>
              <a:rPr lang="en-US" altLang="ko-KR" sz="3200" dirty="0"/>
              <a:t>       Conference, 1919)</a:t>
            </a:r>
          </a:p>
          <a:p>
            <a:pPr marL="457200" lvl="1" indent="0">
              <a:spcBef>
                <a:spcPts val="0"/>
              </a:spcBef>
              <a:spcAft>
                <a:spcPts val="0"/>
              </a:spcAft>
              <a:buNone/>
            </a:pPr>
            <a:endParaRPr lang="en-US" altLang="ko-KR" sz="3200" dirty="0"/>
          </a:p>
          <a:p>
            <a:pPr marL="457200" lvl="1" indent="0">
              <a:spcBef>
                <a:spcPts val="0"/>
              </a:spcBef>
              <a:spcAft>
                <a:spcPts val="0"/>
              </a:spcAft>
              <a:buNone/>
            </a:pPr>
            <a:r>
              <a:rPr lang="ko-KR" altLang="en-US" sz="3200" dirty="0"/>
              <a:t>김규식을 파견하여</a:t>
            </a:r>
            <a:endParaRPr lang="en-US" altLang="ko-KR" sz="3200" dirty="0"/>
          </a:p>
          <a:p>
            <a:pPr marL="457200" lvl="1" indent="0">
              <a:spcBef>
                <a:spcPts val="0"/>
              </a:spcBef>
              <a:spcAft>
                <a:spcPts val="0"/>
              </a:spcAft>
              <a:buNone/>
            </a:pPr>
            <a:r>
              <a:rPr lang="ko-KR" altLang="en-US" sz="3200" dirty="0"/>
              <a:t>전 세계에 일본</a:t>
            </a:r>
            <a:endParaRPr lang="en-US" altLang="ko-KR" sz="3200" dirty="0"/>
          </a:p>
          <a:p>
            <a:pPr marL="457200" lvl="1" indent="0">
              <a:spcBef>
                <a:spcPts val="0"/>
              </a:spcBef>
              <a:spcAft>
                <a:spcPts val="0"/>
              </a:spcAft>
              <a:buNone/>
            </a:pPr>
            <a:r>
              <a:rPr lang="ko-KR" altLang="en-US" sz="3200" dirty="0"/>
              <a:t>식민지배의</a:t>
            </a:r>
            <a:endParaRPr lang="en-US" altLang="ko-KR" sz="3200" dirty="0"/>
          </a:p>
          <a:p>
            <a:pPr marL="457200" lvl="1" indent="0">
              <a:spcBef>
                <a:spcPts val="0"/>
              </a:spcBef>
              <a:spcAft>
                <a:spcPts val="0"/>
              </a:spcAft>
              <a:buNone/>
            </a:pPr>
            <a:r>
              <a:rPr lang="ko-KR" altLang="en-US" sz="3200" dirty="0"/>
              <a:t>부당함을 </a:t>
            </a:r>
            <a:endParaRPr lang="en-US" altLang="ko-KR" sz="3200" dirty="0"/>
          </a:p>
          <a:p>
            <a:pPr marL="457200" lvl="1" indent="0">
              <a:spcBef>
                <a:spcPts val="0"/>
              </a:spcBef>
              <a:spcAft>
                <a:spcPts val="0"/>
              </a:spcAft>
              <a:buNone/>
            </a:pPr>
            <a:r>
              <a:rPr lang="ko-KR" altLang="en-US" sz="3200" dirty="0"/>
              <a:t>알리려고 함 </a:t>
            </a:r>
            <a:endParaRPr lang="en-US" altLang="ko-KR" sz="3200" dirty="0">
              <a:solidFill>
                <a:srgbClr val="FF0000"/>
              </a:solidFill>
            </a:endParaRPr>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01319" y="528320"/>
            <a:ext cx="7136780" cy="5943600"/>
          </a:xfrm>
          <a:prstGeom prst="rect">
            <a:avLst/>
          </a:prstGeom>
          <a:ln w="127000">
            <a:solidFill>
              <a:schemeClr val="bg1"/>
            </a:solidFill>
          </a:ln>
        </p:spPr>
      </p:pic>
      <p:sp>
        <p:nvSpPr>
          <p:cNvPr id="4" name="Rounded Rectangle 3"/>
          <p:cNvSpPr/>
          <p:nvPr/>
        </p:nvSpPr>
        <p:spPr>
          <a:xfrm>
            <a:off x="4949269" y="4851534"/>
            <a:ext cx="7040880" cy="155448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2800" dirty="0"/>
              <a:t>1919</a:t>
            </a:r>
            <a:r>
              <a:rPr lang="ko-KR" altLang="en-US" sz="2800" dirty="0"/>
              <a:t>년 파리강화회의에 독립을 청원하기 위해 참가한 독립운동가들</a:t>
            </a:r>
            <a:endParaRPr lang="en-US" altLang="ko-KR" sz="2800" dirty="0"/>
          </a:p>
          <a:p>
            <a:pPr algn="ctr"/>
            <a:r>
              <a:rPr lang="ko-KR" altLang="en-US" sz="2800" dirty="0"/>
              <a:t>앞줄 오른쪽 </a:t>
            </a:r>
            <a:r>
              <a:rPr lang="en-US" altLang="ko-KR" sz="2800" dirty="0"/>
              <a:t>– </a:t>
            </a:r>
            <a:r>
              <a:rPr lang="ko-KR" altLang="en-US" sz="2800" dirty="0"/>
              <a:t>김규식</a:t>
            </a:r>
            <a:r>
              <a:rPr lang="en-US" altLang="ko-KR" sz="2800" dirty="0"/>
              <a:t> </a:t>
            </a:r>
          </a:p>
        </p:txBody>
      </p:sp>
      <p:sp>
        <p:nvSpPr>
          <p:cNvPr id="5" name="Oval 4"/>
          <p:cNvSpPr/>
          <p:nvPr/>
        </p:nvSpPr>
        <p:spPr>
          <a:xfrm>
            <a:off x="9304867" y="1847494"/>
            <a:ext cx="1828800" cy="1645920"/>
          </a:xfrm>
          <a:prstGeom prst="ellipse">
            <a:avLst/>
          </a:prstGeom>
          <a:noFill/>
          <a:ln w="38100">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6">
            <a:hlinkClick r:id="" action="ppaction://media"/>
            <a:extLst>
              <a:ext uri="{FF2B5EF4-FFF2-40B4-BE49-F238E27FC236}">
                <a16:creationId xmlns:a16="http://schemas.microsoft.com/office/drawing/2014/main" id="{0FD7370B-6AF4-474B-A2CD-3154CE48508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39312" y="6319520"/>
            <a:ext cx="304800" cy="304800"/>
          </a:xfrm>
          <a:prstGeom prst="rect">
            <a:avLst/>
          </a:prstGeom>
        </p:spPr>
      </p:pic>
      <p:pic>
        <p:nvPicPr>
          <p:cNvPr id="7" name="6_2">
            <a:hlinkClick r:id="" action="ppaction://media"/>
            <a:extLst>
              <a:ext uri="{FF2B5EF4-FFF2-40B4-BE49-F238E27FC236}">
                <a16:creationId xmlns:a16="http://schemas.microsoft.com/office/drawing/2014/main" id="{73699419-3752-45D5-9A63-2CC55387275D}"/>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01371" y="6319520"/>
            <a:ext cx="304800" cy="304800"/>
          </a:xfrm>
          <a:prstGeom prst="rect">
            <a:avLst/>
          </a:prstGeom>
        </p:spPr>
      </p:pic>
    </p:spTree>
    <p:extLst>
      <p:ext uri="{BB962C8B-B14F-4D97-AF65-F5344CB8AC3E}">
        <p14:creationId xmlns:p14="http://schemas.microsoft.com/office/powerpoint/2010/main" val="246363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469"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par>
                                <p:cTn id="15" presetID="1" presetClass="mediacall" presetSubtype="0" fill="hold" nodeType="withEffect">
                                  <p:stCondLst>
                                    <p:cond delay="0"/>
                                  </p:stCondLst>
                                  <p:childTnLst>
                                    <p:cmd type="call" cmd="playFrom(0.0)">
                                      <p:cBhvr>
                                        <p:cTn id="16" dur="339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6"/>
                </p:tgtEl>
              </p:cMediaNode>
            </p:audio>
            <p:audio>
              <p:cMediaNode vol="80000">
                <p:cTn id="18" fill="hold" display="0">
                  <p:stCondLst>
                    <p:cond delay="indefinite"/>
                  </p:stCondLst>
                  <p:endCondLst>
                    <p:cond evt="onStopAudio" delay="0">
                      <p:tgtEl>
                        <p:sldTgt/>
                      </p:tgtEl>
                    </p:cond>
                  </p:endCondLst>
                </p:cTn>
                <p:tgtEl>
                  <p:spTgt spid="7"/>
                </p:tgtEl>
              </p:cMediaNode>
            </p:audio>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3795" y="842434"/>
            <a:ext cx="10353762" cy="5173133"/>
          </a:xfrm>
        </p:spPr>
        <p:txBody>
          <a:bodyPr>
            <a:normAutofit/>
          </a:bodyPr>
          <a:lstStyle/>
          <a:p>
            <a:pPr marL="971550" lvl="1" indent="-514350">
              <a:buFont typeface="+mj-lt"/>
              <a:buAutoNum type="arabicPeriod" startAt="3"/>
            </a:pPr>
            <a:r>
              <a:rPr lang="ko-KR" altLang="en-US" sz="3200" dirty="0"/>
              <a:t>해외 동포들의 독립 선언</a:t>
            </a:r>
            <a:endParaRPr lang="en-US" altLang="ko-KR" sz="3200" dirty="0"/>
          </a:p>
          <a:p>
            <a:pPr marL="1428750" lvl="2" indent="-514350">
              <a:buFont typeface="Wingdings" panose="05000000000000000000" pitchFamily="2" charset="2"/>
              <a:buChar char="§"/>
            </a:pPr>
            <a:r>
              <a:rPr lang="ko-KR" altLang="en-US" sz="3200" dirty="0"/>
              <a:t>무오 독립 선언 </a:t>
            </a:r>
            <a:r>
              <a:rPr lang="en-US" altLang="ko-KR" sz="3200" dirty="0"/>
              <a:t>– 1919</a:t>
            </a:r>
            <a:r>
              <a:rPr lang="ko-KR" altLang="en-US" sz="3200" dirty="0"/>
              <a:t>년 </a:t>
            </a:r>
            <a:r>
              <a:rPr lang="en-US" altLang="ko-KR" sz="3200" dirty="0"/>
              <a:t>2</a:t>
            </a:r>
            <a:r>
              <a:rPr lang="ko-KR" altLang="en-US" sz="3200" dirty="0"/>
              <a:t>월 </a:t>
            </a:r>
            <a:r>
              <a:rPr lang="en-US" altLang="ko-KR" sz="3200" dirty="0"/>
              <a:t>1</a:t>
            </a:r>
            <a:r>
              <a:rPr lang="ko-KR" altLang="en-US" sz="3200" dirty="0"/>
              <a:t>일 </a:t>
            </a:r>
            <a:endParaRPr lang="en-US" altLang="ko-KR" sz="3200" dirty="0"/>
          </a:p>
          <a:p>
            <a:pPr marL="1274400" lvl="3" indent="0">
              <a:buNone/>
            </a:pPr>
            <a:r>
              <a:rPr lang="ko-KR" altLang="en-US" sz="3000" dirty="0"/>
              <a:t>만주와 러시아 지역의 독립운동지도자 </a:t>
            </a:r>
            <a:r>
              <a:rPr lang="en-US" altLang="ko-KR" sz="3000" dirty="0"/>
              <a:t>39</a:t>
            </a:r>
            <a:r>
              <a:rPr lang="ko-KR" altLang="en-US" sz="3000" dirty="0"/>
              <a:t>명이 </a:t>
            </a:r>
            <a:r>
              <a:rPr lang="en-US" altLang="ko-KR" sz="3000" dirty="0"/>
              <a:t>1</a:t>
            </a:r>
            <a:r>
              <a:rPr lang="ko-KR" altLang="en-US" sz="3000" dirty="0"/>
              <a:t>차 세계대전 종전에 맞추어 독립을 요구한 선언서</a:t>
            </a:r>
            <a:endParaRPr lang="en-US" altLang="ko-KR" sz="3000" dirty="0"/>
          </a:p>
          <a:p>
            <a:pPr marL="1274400" lvl="3" indent="0">
              <a:buNone/>
            </a:pPr>
            <a:endParaRPr lang="en-US" altLang="ko-KR" sz="3000" dirty="0"/>
          </a:p>
          <a:p>
            <a:pPr marL="1428750" lvl="2" indent="-514350">
              <a:buFont typeface="Wingdings" panose="05000000000000000000" pitchFamily="2" charset="2"/>
              <a:buChar char="§"/>
            </a:pPr>
            <a:r>
              <a:rPr lang="en-US" altLang="ko-KR" sz="3200" dirty="0"/>
              <a:t>2·8 </a:t>
            </a:r>
            <a:r>
              <a:rPr lang="ko-KR" altLang="en-US" sz="3200" dirty="0"/>
              <a:t>독립 선언 </a:t>
            </a:r>
            <a:r>
              <a:rPr lang="en-US" altLang="ko-KR" sz="3200" dirty="0"/>
              <a:t>- 1919</a:t>
            </a:r>
            <a:r>
              <a:rPr lang="ko-KR" altLang="en-US" sz="3200" dirty="0"/>
              <a:t>년 </a:t>
            </a:r>
            <a:r>
              <a:rPr lang="en-US" altLang="ko-KR" sz="3200" dirty="0"/>
              <a:t>2</a:t>
            </a:r>
            <a:r>
              <a:rPr lang="ko-KR" altLang="en-US" sz="3200" dirty="0"/>
              <a:t>월 </a:t>
            </a:r>
            <a:r>
              <a:rPr lang="en-US" altLang="ko-KR" sz="3200" dirty="0"/>
              <a:t>8</a:t>
            </a:r>
            <a:r>
              <a:rPr lang="ko-KR" altLang="en-US" sz="3200" dirty="0"/>
              <a:t>일</a:t>
            </a:r>
            <a:endParaRPr lang="en-US" altLang="ko-KR" sz="3200" dirty="0"/>
          </a:p>
          <a:p>
            <a:pPr marL="1274400" lvl="3" indent="0">
              <a:buNone/>
            </a:pPr>
            <a:r>
              <a:rPr lang="ko-KR" altLang="en-US" sz="3000" dirty="0"/>
              <a:t>일본 도쿄에서 당시 재일 유학생들의 주도로 이루어진 독립 선언</a:t>
            </a:r>
            <a:endParaRPr lang="en-US" altLang="ko-KR" sz="3000" dirty="0"/>
          </a:p>
        </p:txBody>
      </p:sp>
      <p:pic>
        <p:nvPicPr>
          <p:cNvPr id="2" name="7">
            <a:hlinkClick r:id="" action="ppaction://media"/>
            <a:extLst>
              <a:ext uri="{FF2B5EF4-FFF2-40B4-BE49-F238E27FC236}">
                <a16:creationId xmlns:a16="http://schemas.microsoft.com/office/drawing/2014/main" id="{27FD5823-2164-4FE4-8342-0D5364D68FF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6220" y="6294120"/>
            <a:ext cx="304800" cy="304800"/>
          </a:xfrm>
          <a:prstGeom prst="rect">
            <a:avLst/>
          </a:prstGeom>
        </p:spPr>
      </p:pic>
    </p:spTree>
    <p:extLst>
      <p:ext uri="{BB962C8B-B14F-4D97-AF65-F5344CB8AC3E}">
        <p14:creationId xmlns:p14="http://schemas.microsoft.com/office/powerpoint/2010/main" val="1005695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3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ea"/>
              </a:rPr>
              <a:t>3·1 </a:t>
            </a:r>
            <a:r>
              <a:rPr lang="ko-KR" altLang="en-US" dirty="0">
                <a:latin typeface="+mj-ea"/>
              </a:rPr>
              <a:t>운동의 경과 </a:t>
            </a:r>
            <a:endParaRPr lang="en-US" dirty="0"/>
          </a:p>
        </p:txBody>
      </p:sp>
      <p:sp>
        <p:nvSpPr>
          <p:cNvPr id="3" name="Content Placeholder 2"/>
          <p:cNvSpPr>
            <a:spLocks noGrp="1"/>
          </p:cNvSpPr>
          <p:nvPr>
            <p:ph idx="1"/>
          </p:nvPr>
        </p:nvSpPr>
        <p:spPr>
          <a:xfrm>
            <a:off x="913794" y="2051558"/>
            <a:ext cx="10353762" cy="3669284"/>
          </a:xfrm>
        </p:spPr>
        <p:txBody>
          <a:bodyPr>
            <a:normAutofit/>
          </a:bodyPr>
          <a:lstStyle/>
          <a:p>
            <a:pPr>
              <a:lnSpc>
                <a:spcPct val="150000"/>
              </a:lnSpc>
            </a:pPr>
            <a:r>
              <a:rPr lang="ko-KR" altLang="en-US" sz="3200" dirty="0">
                <a:latin typeface="+mn-ea"/>
              </a:rPr>
              <a:t>약 </a:t>
            </a:r>
            <a:r>
              <a:rPr lang="en-US" altLang="ko-KR" sz="3200" dirty="0">
                <a:latin typeface="+mn-ea"/>
              </a:rPr>
              <a:t>3</a:t>
            </a:r>
            <a:r>
              <a:rPr lang="ko-KR" altLang="en-US" sz="3200" dirty="0">
                <a:latin typeface="+mn-ea"/>
              </a:rPr>
              <a:t>개월 동안 지속</a:t>
            </a:r>
            <a:endParaRPr lang="en-US" altLang="ko-KR" sz="3200" dirty="0">
              <a:latin typeface="+mn-ea"/>
            </a:endParaRPr>
          </a:p>
          <a:p>
            <a:pPr>
              <a:lnSpc>
                <a:spcPct val="150000"/>
              </a:lnSpc>
            </a:pPr>
            <a:r>
              <a:rPr lang="ko-KR" altLang="en-US" sz="3200" dirty="0">
                <a:latin typeface="+mn-ea"/>
              </a:rPr>
              <a:t>약 </a:t>
            </a:r>
            <a:r>
              <a:rPr lang="en-US" altLang="ko-KR" sz="3200" dirty="0">
                <a:latin typeface="+mn-ea"/>
              </a:rPr>
              <a:t>200</a:t>
            </a:r>
            <a:r>
              <a:rPr lang="ko-KR" altLang="en-US" sz="3200" dirty="0">
                <a:latin typeface="+mn-ea"/>
              </a:rPr>
              <a:t>만명 참여</a:t>
            </a:r>
            <a:endParaRPr lang="en-US" altLang="ko-KR" sz="3200" dirty="0">
              <a:latin typeface="+mn-ea"/>
            </a:endParaRPr>
          </a:p>
          <a:p>
            <a:pPr>
              <a:lnSpc>
                <a:spcPct val="150000"/>
              </a:lnSpc>
            </a:pPr>
            <a:r>
              <a:rPr lang="ko-KR" altLang="en-US" sz="3200" dirty="0">
                <a:latin typeface="+mn-ea"/>
              </a:rPr>
              <a:t>고종 황제의 독살설로 많은 사람들의 호응을 얻음</a:t>
            </a:r>
            <a:endParaRPr lang="en-US" altLang="ko-KR" sz="3200" dirty="0">
              <a:latin typeface="+mn-ea"/>
            </a:endParaRPr>
          </a:p>
          <a:p>
            <a:pPr>
              <a:lnSpc>
                <a:spcPct val="150000"/>
              </a:lnSpc>
            </a:pPr>
            <a:r>
              <a:rPr lang="ko-KR" altLang="en-US" sz="3200" dirty="0">
                <a:latin typeface="+mn-ea"/>
              </a:rPr>
              <a:t>일본군이 무력으로 진압</a:t>
            </a:r>
            <a:endParaRPr lang="en-US" sz="3200" dirty="0">
              <a:latin typeface="+mn-ea"/>
            </a:endParaRPr>
          </a:p>
        </p:txBody>
      </p:sp>
      <p:pic>
        <p:nvPicPr>
          <p:cNvPr id="4" name="8">
            <a:hlinkClick r:id="" action="ppaction://media"/>
            <a:extLst>
              <a:ext uri="{FF2B5EF4-FFF2-40B4-BE49-F238E27FC236}">
                <a16:creationId xmlns:a16="http://schemas.microsoft.com/office/drawing/2014/main" id="{B11BF8FA-16D6-4BDB-8BE9-355A61796B4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8120" y="6355080"/>
            <a:ext cx="304800" cy="304800"/>
          </a:xfrm>
          <a:prstGeom prst="rect">
            <a:avLst/>
          </a:prstGeom>
        </p:spPr>
      </p:pic>
    </p:spTree>
    <p:extLst>
      <p:ext uri="{BB962C8B-B14F-4D97-AF65-F5344CB8AC3E}">
        <p14:creationId xmlns:p14="http://schemas.microsoft.com/office/powerpoint/2010/main" val="2468462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0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7" name="그림 15"/>
          <p:cNvPicPr>
            <a:picLocks/>
          </p:cNvPicPr>
          <p:nvPr/>
        </p:nvPicPr>
        <p:blipFill>
          <a:blip r:embed="rId5">
            <a:extLst>
              <a:ext uri="{28A0092B-C50C-407E-A947-70E740481C1C}">
                <a14:useLocalDpi xmlns:a14="http://schemas.microsoft.com/office/drawing/2010/main" val="0"/>
              </a:ext>
            </a:extLst>
          </a:blip>
          <a:stretch>
            <a:fillRect/>
          </a:stretch>
        </p:blipFill>
        <p:spPr>
          <a:xfrm>
            <a:off x="15240" y="0"/>
            <a:ext cx="12161520" cy="6858000"/>
          </a:xfrm>
          <a:prstGeom prst="rect">
            <a:avLst/>
          </a:prstGeom>
        </p:spPr>
      </p:pic>
      <p:sp>
        <p:nvSpPr>
          <p:cNvPr id="6" name="Rectangle 5"/>
          <p:cNvSpPr/>
          <p:nvPr/>
        </p:nvSpPr>
        <p:spPr>
          <a:xfrm>
            <a:off x="5155295" y="542342"/>
            <a:ext cx="5631238" cy="478258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lvl="1"/>
            <a:r>
              <a:rPr lang="en-US" altLang="ko-KR" sz="2400" b="1" dirty="0">
                <a:effectLst>
                  <a:outerShdw blurRad="38100" dist="38100" dir="2700000" algn="tl">
                    <a:srgbClr val="000000">
                      <a:alpha val="43137"/>
                    </a:srgbClr>
                  </a:outerShdw>
                </a:effectLst>
                <a:latin typeface="+mn-ea"/>
              </a:rPr>
              <a:t>3</a:t>
            </a:r>
            <a:r>
              <a:rPr lang="ko-KR" altLang="en-US" sz="2400" b="1" dirty="0">
                <a:effectLst>
                  <a:outerShdw blurRad="38100" dist="38100" dir="2700000" algn="tl">
                    <a:srgbClr val="000000">
                      <a:alpha val="43137"/>
                    </a:srgbClr>
                  </a:outerShdw>
                </a:effectLst>
                <a:latin typeface="+mn-ea"/>
              </a:rPr>
              <a:t>월 </a:t>
            </a:r>
            <a:r>
              <a:rPr lang="en-US" altLang="ko-KR" sz="2400" b="1" dirty="0">
                <a:effectLst>
                  <a:outerShdw blurRad="38100" dist="38100" dir="2700000" algn="tl">
                    <a:srgbClr val="000000">
                      <a:alpha val="43137"/>
                    </a:srgbClr>
                  </a:outerShdw>
                </a:effectLst>
                <a:latin typeface="+mn-ea"/>
              </a:rPr>
              <a:t>1</a:t>
            </a:r>
            <a:r>
              <a:rPr lang="ko-KR" altLang="en-US" sz="2400" b="1" dirty="0">
                <a:effectLst>
                  <a:outerShdw blurRad="38100" dist="38100" dir="2700000" algn="tl">
                    <a:srgbClr val="000000">
                      <a:alpha val="43137"/>
                    </a:srgbClr>
                  </a:outerShdw>
                </a:effectLst>
                <a:latin typeface="+mn-ea"/>
              </a:rPr>
              <a:t>일</a:t>
            </a:r>
            <a:r>
              <a:rPr lang="en-US" altLang="ko-KR" sz="2400" b="1" dirty="0">
                <a:effectLst>
                  <a:outerShdw blurRad="38100" dist="38100" dir="2700000" algn="tl">
                    <a:srgbClr val="000000">
                      <a:alpha val="43137"/>
                    </a:srgbClr>
                  </a:outerShdw>
                </a:effectLst>
                <a:latin typeface="+mn-ea"/>
              </a:rPr>
              <a:t>: </a:t>
            </a:r>
            <a:r>
              <a:rPr lang="ko-KR" altLang="en-US" sz="2400" b="1" dirty="0">
                <a:effectLst>
                  <a:outerShdw blurRad="38100" dist="38100" dir="2700000" algn="tl">
                    <a:srgbClr val="000000">
                      <a:alpha val="43137"/>
                    </a:srgbClr>
                  </a:outerShdw>
                </a:effectLst>
                <a:latin typeface="+mn-ea"/>
              </a:rPr>
              <a:t>서울</a:t>
            </a:r>
            <a:r>
              <a:rPr lang="en-US" altLang="ko-KR" sz="2400" b="1" dirty="0">
                <a:effectLst>
                  <a:outerShdw blurRad="38100" dist="38100" dir="2700000" algn="tl">
                    <a:srgbClr val="000000">
                      <a:alpha val="43137"/>
                    </a:srgbClr>
                  </a:outerShdw>
                </a:effectLst>
                <a:latin typeface="+mn-ea"/>
              </a:rPr>
              <a:t>, </a:t>
            </a:r>
            <a:r>
              <a:rPr lang="ko-KR" altLang="en-US" sz="2400" b="1" dirty="0">
                <a:effectLst>
                  <a:outerShdw blurRad="38100" dist="38100" dir="2700000" algn="tl">
                    <a:srgbClr val="000000">
                      <a:alpha val="43137"/>
                    </a:srgbClr>
                  </a:outerShdw>
                </a:effectLst>
                <a:latin typeface="+mn-ea"/>
              </a:rPr>
              <a:t>평양</a:t>
            </a:r>
            <a:r>
              <a:rPr lang="en-US" altLang="ko-KR" sz="2400" b="1" dirty="0">
                <a:effectLst>
                  <a:outerShdw blurRad="38100" dist="38100" dir="2700000" algn="tl">
                    <a:srgbClr val="000000">
                      <a:alpha val="43137"/>
                    </a:srgbClr>
                  </a:outerShdw>
                </a:effectLst>
                <a:latin typeface="+mn-ea"/>
              </a:rPr>
              <a:t>, </a:t>
            </a:r>
            <a:r>
              <a:rPr lang="ko-KR" altLang="en-US" sz="2400" b="1" dirty="0">
                <a:effectLst>
                  <a:outerShdw blurRad="38100" dist="38100" dir="2700000" algn="tl">
                    <a:srgbClr val="000000">
                      <a:alpha val="43137"/>
                    </a:srgbClr>
                  </a:outerShdw>
                </a:effectLst>
                <a:latin typeface="+mn-ea"/>
              </a:rPr>
              <a:t>원산</a:t>
            </a:r>
            <a:r>
              <a:rPr lang="en-US" altLang="ko-KR" sz="2400" b="1" dirty="0">
                <a:effectLst>
                  <a:outerShdw blurRad="38100" dist="38100" dir="2700000" algn="tl">
                    <a:srgbClr val="000000">
                      <a:alpha val="43137"/>
                    </a:srgbClr>
                  </a:outerShdw>
                </a:effectLst>
                <a:latin typeface="+mn-ea"/>
              </a:rPr>
              <a:t>, </a:t>
            </a:r>
            <a:r>
              <a:rPr lang="ko-KR" altLang="en-US" sz="2400" b="1" dirty="0">
                <a:effectLst>
                  <a:outerShdw blurRad="38100" dist="38100" dir="2700000" algn="tl">
                    <a:srgbClr val="000000">
                      <a:alpha val="43137"/>
                    </a:srgbClr>
                  </a:outerShdw>
                </a:effectLst>
                <a:latin typeface="+mn-ea"/>
              </a:rPr>
              <a:t>의주 등</a:t>
            </a:r>
            <a:endParaRPr lang="en-US" altLang="ko-KR" sz="2400" b="1" dirty="0">
              <a:effectLst>
                <a:outerShdw blurRad="38100" dist="38100" dir="2700000" algn="tl">
                  <a:srgbClr val="000000">
                    <a:alpha val="43137"/>
                  </a:srgbClr>
                </a:outerShdw>
              </a:effectLst>
              <a:latin typeface="+mn-ea"/>
            </a:endParaRPr>
          </a:p>
          <a:p>
            <a:pPr lvl="1"/>
            <a:endParaRPr lang="en-US" altLang="ko-KR" sz="2400" dirty="0">
              <a:latin typeface="+mn-ea"/>
            </a:endParaRPr>
          </a:p>
          <a:p>
            <a:pPr lvl="1"/>
            <a:r>
              <a:rPr lang="en-US" altLang="ko-KR" sz="2400" b="1" dirty="0">
                <a:effectLst>
                  <a:outerShdw blurRad="38100" dist="38100" dir="2700000" algn="tl">
                    <a:srgbClr val="000000">
                      <a:alpha val="43137"/>
                    </a:srgbClr>
                  </a:outerShdw>
                </a:effectLst>
                <a:latin typeface="+mn-ea"/>
              </a:rPr>
              <a:t>3</a:t>
            </a:r>
            <a:r>
              <a:rPr lang="ko-KR" altLang="en-US" sz="2400" b="1" dirty="0">
                <a:effectLst>
                  <a:outerShdw blurRad="38100" dist="38100" dir="2700000" algn="tl">
                    <a:srgbClr val="000000">
                      <a:alpha val="43137"/>
                    </a:srgbClr>
                  </a:outerShdw>
                </a:effectLst>
                <a:latin typeface="+mn-ea"/>
              </a:rPr>
              <a:t>월 </a:t>
            </a:r>
            <a:r>
              <a:rPr lang="en-US" altLang="ko-KR" sz="2400" b="1" dirty="0">
                <a:effectLst>
                  <a:outerShdw blurRad="38100" dist="38100" dir="2700000" algn="tl">
                    <a:srgbClr val="000000">
                      <a:alpha val="43137"/>
                    </a:srgbClr>
                  </a:outerShdw>
                </a:effectLst>
                <a:latin typeface="+mn-ea"/>
              </a:rPr>
              <a:t>3</a:t>
            </a:r>
            <a:r>
              <a:rPr lang="ko-KR" altLang="en-US" sz="2400" b="1" dirty="0">
                <a:effectLst>
                  <a:outerShdw blurRad="38100" dist="38100" dir="2700000" algn="tl">
                    <a:srgbClr val="000000">
                      <a:alpha val="43137"/>
                    </a:srgbClr>
                  </a:outerShdw>
                </a:effectLst>
                <a:latin typeface="+mn-ea"/>
              </a:rPr>
              <a:t>일</a:t>
            </a:r>
            <a:r>
              <a:rPr lang="en-US" altLang="ko-KR" sz="2400" b="1" dirty="0">
                <a:effectLst>
                  <a:outerShdw blurRad="38100" dist="38100" dir="2700000" algn="tl">
                    <a:srgbClr val="000000">
                      <a:alpha val="43137"/>
                    </a:srgbClr>
                  </a:outerShdw>
                </a:effectLst>
                <a:latin typeface="+mn-ea"/>
              </a:rPr>
              <a:t>: </a:t>
            </a:r>
            <a:r>
              <a:rPr lang="ko-KR" altLang="en-US" sz="2400" b="1" dirty="0">
                <a:effectLst>
                  <a:outerShdw blurRad="38100" dist="38100" dir="2700000" algn="tl">
                    <a:srgbClr val="000000">
                      <a:alpha val="43137"/>
                    </a:srgbClr>
                  </a:outerShdw>
                </a:effectLst>
                <a:latin typeface="+mn-ea"/>
              </a:rPr>
              <a:t>개성</a:t>
            </a:r>
            <a:endParaRPr lang="en-US" altLang="ko-KR" sz="2400" b="1" dirty="0">
              <a:effectLst>
                <a:outerShdw blurRad="38100" dist="38100" dir="2700000" algn="tl">
                  <a:srgbClr val="000000">
                    <a:alpha val="43137"/>
                  </a:srgbClr>
                </a:outerShdw>
              </a:effectLst>
              <a:latin typeface="+mn-ea"/>
            </a:endParaRPr>
          </a:p>
          <a:p>
            <a:pPr lvl="1"/>
            <a:endParaRPr lang="en-US" altLang="ko-KR" sz="2400" b="1" dirty="0">
              <a:effectLst>
                <a:outerShdw blurRad="38100" dist="38100" dir="2700000" algn="tl">
                  <a:srgbClr val="000000">
                    <a:alpha val="43137"/>
                  </a:srgbClr>
                </a:outerShdw>
              </a:effectLst>
              <a:latin typeface="+mn-ea"/>
            </a:endParaRPr>
          </a:p>
          <a:p>
            <a:pPr lvl="1"/>
            <a:r>
              <a:rPr lang="en-US" altLang="ko-KR" sz="2400" b="1" dirty="0">
                <a:effectLst>
                  <a:outerShdw blurRad="38100" dist="38100" dir="2700000" algn="tl">
                    <a:srgbClr val="000000">
                      <a:alpha val="43137"/>
                    </a:srgbClr>
                  </a:outerShdw>
                </a:effectLst>
                <a:latin typeface="+mn-ea"/>
              </a:rPr>
              <a:t>3</a:t>
            </a:r>
            <a:r>
              <a:rPr lang="ko-KR" altLang="en-US" sz="2400" b="1" dirty="0">
                <a:effectLst>
                  <a:outerShdw blurRad="38100" dist="38100" dir="2700000" algn="tl">
                    <a:srgbClr val="000000">
                      <a:alpha val="43137"/>
                    </a:srgbClr>
                  </a:outerShdw>
                </a:effectLst>
                <a:latin typeface="+mn-ea"/>
              </a:rPr>
              <a:t>월 </a:t>
            </a:r>
            <a:r>
              <a:rPr lang="en-US" altLang="ko-KR" sz="2400" b="1" dirty="0">
                <a:effectLst>
                  <a:outerShdw blurRad="38100" dist="38100" dir="2700000" algn="tl">
                    <a:srgbClr val="000000">
                      <a:alpha val="43137"/>
                    </a:srgbClr>
                  </a:outerShdw>
                </a:effectLst>
                <a:latin typeface="+mn-ea"/>
              </a:rPr>
              <a:t>5</a:t>
            </a:r>
            <a:r>
              <a:rPr lang="ko-KR" altLang="en-US" sz="2400" b="1" dirty="0">
                <a:effectLst>
                  <a:outerShdw blurRad="38100" dist="38100" dir="2700000" algn="tl">
                    <a:srgbClr val="000000">
                      <a:alpha val="43137"/>
                    </a:srgbClr>
                  </a:outerShdw>
                </a:effectLst>
                <a:latin typeface="+mn-ea"/>
              </a:rPr>
              <a:t>일</a:t>
            </a:r>
            <a:r>
              <a:rPr lang="en-US" altLang="ko-KR" sz="2400" b="1" dirty="0">
                <a:effectLst>
                  <a:outerShdw blurRad="38100" dist="38100" dir="2700000" algn="tl">
                    <a:srgbClr val="000000">
                      <a:alpha val="43137"/>
                    </a:srgbClr>
                  </a:outerShdw>
                </a:effectLst>
                <a:latin typeface="+mn-ea"/>
              </a:rPr>
              <a:t>: </a:t>
            </a:r>
            <a:r>
              <a:rPr lang="ko-KR" altLang="en-US" sz="2400" b="1" dirty="0">
                <a:effectLst>
                  <a:outerShdw blurRad="38100" dist="38100" dir="2700000" algn="tl">
                    <a:srgbClr val="000000">
                      <a:alpha val="43137"/>
                    </a:srgbClr>
                  </a:outerShdw>
                </a:effectLst>
                <a:latin typeface="+mn-ea"/>
              </a:rPr>
              <a:t>군산</a:t>
            </a:r>
            <a:endParaRPr lang="en-US" altLang="ko-KR" sz="2400" b="1" dirty="0">
              <a:effectLst>
                <a:outerShdw blurRad="38100" dist="38100" dir="2700000" algn="tl">
                  <a:srgbClr val="000000">
                    <a:alpha val="43137"/>
                  </a:srgbClr>
                </a:outerShdw>
              </a:effectLst>
              <a:latin typeface="+mn-ea"/>
            </a:endParaRPr>
          </a:p>
          <a:p>
            <a:pPr lvl="1"/>
            <a:endParaRPr lang="en-US" altLang="ko-KR" sz="2400" b="1" dirty="0">
              <a:effectLst>
                <a:outerShdw blurRad="38100" dist="38100" dir="2700000" algn="tl">
                  <a:srgbClr val="000000">
                    <a:alpha val="43137"/>
                  </a:srgbClr>
                </a:outerShdw>
              </a:effectLst>
              <a:latin typeface="+mn-ea"/>
            </a:endParaRPr>
          </a:p>
          <a:p>
            <a:pPr lvl="1"/>
            <a:r>
              <a:rPr lang="en-US" altLang="ko-KR" sz="2400" b="1" dirty="0">
                <a:effectLst>
                  <a:outerShdw blurRad="38100" dist="38100" dir="2700000" algn="tl">
                    <a:srgbClr val="000000">
                      <a:alpha val="43137"/>
                    </a:srgbClr>
                  </a:outerShdw>
                </a:effectLst>
                <a:latin typeface="+mn-ea"/>
              </a:rPr>
              <a:t>3</a:t>
            </a:r>
            <a:r>
              <a:rPr lang="ko-KR" altLang="en-US" sz="2400" b="1" dirty="0">
                <a:effectLst>
                  <a:outerShdw blurRad="38100" dist="38100" dir="2700000" algn="tl">
                    <a:srgbClr val="000000">
                      <a:alpha val="43137"/>
                    </a:srgbClr>
                  </a:outerShdw>
                </a:effectLst>
                <a:latin typeface="+mn-ea"/>
              </a:rPr>
              <a:t>월 </a:t>
            </a:r>
            <a:r>
              <a:rPr lang="en-US" altLang="ko-KR" sz="2400" b="1" dirty="0">
                <a:effectLst>
                  <a:outerShdw blurRad="38100" dist="38100" dir="2700000" algn="tl">
                    <a:srgbClr val="000000">
                      <a:alpha val="43137"/>
                    </a:srgbClr>
                  </a:outerShdw>
                </a:effectLst>
                <a:latin typeface="+mn-ea"/>
              </a:rPr>
              <a:t>8</a:t>
            </a:r>
            <a:r>
              <a:rPr lang="ko-KR" altLang="en-US" sz="2400" b="1" dirty="0">
                <a:effectLst>
                  <a:outerShdw blurRad="38100" dist="38100" dir="2700000" algn="tl">
                    <a:srgbClr val="000000">
                      <a:alpha val="43137"/>
                    </a:srgbClr>
                  </a:outerShdw>
                </a:effectLst>
                <a:latin typeface="+mn-ea"/>
              </a:rPr>
              <a:t>일</a:t>
            </a:r>
            <a:r>
              <a:rPr lang="en-US" altLang="ko-KR" sz="2400" b="1" dirty="0">
                <a:effectLst>
                  <a:outerShdw blurRad="38100" dist="38100" dir="2700000" algn="tl">
                    <a:srgbClr val="000000">
                      <a:alpha val="43137"/>
                    </a:srgbClr>
                  </a:outerShdw>
                </a:effectLst>
                <a:latin typeface="+mn-ea"/>
              </a:rPr>
              <a:t>: </a:t>
            </a:r>
            <a:r>
              <a:rPr lang="ko-KR" altLang="en-US" sz="2400" b="1" dirty="0">
                <a:effectLst>
                  <a:outerShdw blurRad="38100" dist="38100" dir="2700000" algn="tl">
                    <a:srgbClr val="000000">
                      <a:alpha val="43137"/>
                    </a:srgbClr>
                  </a:outerShdw>
                </a:effectLst>
                <a:latin typeface="+mn-ea"/>
              </a:rPr>
              <a:t>대구</a:t>
            </a:r>
            <a:endParaRPr lang="en-US" altLang="ko-KR" sz="2400" b="1" dirty="0">
              <a:effectLst>
                <a:outerShdw blurRad="38100" dist="38100" dir="2700000" algn="tl">
                  <a:srgbClr val="000000">
                    <a:alpha val="43137"/>
                  </a:srgbClr>
                </a:outerShdw>
              </a:effectLst>
              <a:latin typeface="+mn-ea"/>
            </a:endParaRPr>
          </a:p>
          <a:p>
            <a:pPr lvl="1"/>
            <a:endParaRPr lang="en-US" altLang="ko-KR" sz="2400" b="1" dirty="0">
              <a:effectLst>
                <a:outerShdw blurRad="38100" dist="38100" dir="2700000" algn="tl">
                  <a:srgbClr val="000000">
                    <a:alpha val="43137"/>
                  </a:srgbClr>
                </a:outerShdw>
              </a:effectLst>
              <a:latin typeface="+mn-ea"/>
            </a:endParaRPr>
          </a:p>
          <a:p>
            <a:pPr lvl="1"/>
            <a:r>
              <a:rPr lang="en-US" altLang="ko-KR" sz="2400" b="1" dirty="0">
                <a:effectLst>
                  <a:outerShdw blurRad="38100" dist="38100" dir="2700000" algn="tl">
                    <a:srgbClr val="000000">
                      <a:alpha val="43137"/>
                    </a:srgbClr>
                  </a:outerShdw>
                </a:effectLst>
                <a:latin typeface="+mn-ea"/>
              </a:rPr>
              <a:t>3</a:t>
            </a:r>
            <a:r>
              <a:rPr lang="ko-KR" altLang="en-US" sz="2400" b="1" dirty="0">
                <a:effectLst>
                  <a:outerShdw blurRad="38100" dist="38100" dir="2700000" algn="tl">
                    <a:srgbClr val="000000">
                      <a:alpha val="43137"/>
                    </a:srgbClr>
                  </a:outerShdw>
                </a:effectLst>
                <a:latin typeface="+mn-ea"/>
              </a:rPr>
              <a:t>월 </a:t>
            </a:r>
            <a:r>
              <a:rPr lang="en-US" altLang="ko-KR" sz="2400" b="1" dirty="0">
                <a:effectLst>
                  <a:outerShdw blurRad="38100" dist="38100" dir="2700000" algn="tl">
                    <a:srgbClr val="000000">
                      <a:alpha val="43137"/>
                    </a:srgbClr>
                  </a:outerShdw>
                </a:effectLst>
                <a:latin typeface="+mn-ea"/>
              </a:rPr>
              <a:t>10</a:t>
            </a:r>
            <a:r>
              <a:rPr lang="ko-KR" altLang="en-US" sz="2400" b="1" dirty="0">
                <a:effectLst>
                  <a:outerShdw blurRad="38100" dist="38100" dir="2700000" algn="tl">
                    <a:srgbClr val="000000">
                      <a:alpha val="43137"/>
                    </a:srgbClr>
                  </a:outerShdw>
                </a:effectLst>
                <a:latin typeface="+mn-ea"/>
              </a:rPr>
              <a:t>일</a:t>
            </a:r>
            <a:r>
              <a:rPr lang="en-US" altLang="ko-KR" sz="2400" b="1" dirty="0">
                <a:effectLst>
                  <a:outerShdw blurRad="38100" dist="38100" dir="2700000" algn="tl">
                    <a:srgbClr val="000000">
                      <a:alpha val="43137"/>
                    </a:srgbClr>
                  </a:outerShdw>
                </a:effectLst>
                <a:latin typeface="+mn-ea"/>
              </a:rPr>
              <a:t>: </a:t>
            </a:r>
            <a:r>
              <a:rPr lang="ko-KR" altLang="en-US" sz="2400" b="1" dirty="0">
                <a:effectLst>
                  <a:outerShdw blurRad="38100" dist="38100" dir="2700000" algn="tl">
                    <a:srgbClr val="000000">
                      <a:alpha val="43137"/>
                    </a:srgbClr>
                  </a:outerShdw>
                </a:effectLst>
                <a:latin typeface="+mn-ea"/>
              </a:rPr>
              <a:t>광주</a:t>
            </a:r>
            <a:r>
              <a:rPr lang="en-US" altLang="ko-KR" sz="2400" b="1" dirty="0">
                <a:effectLst>
                  <a:outerShdw blurRad="38100" dist="38100" dir="2700000" algn="tl">
                    <a:srgbClr val="000000">
                      <a:alpha val="43137"/>
                    </a:srgbClr>
                  </a:outerShdw>
                </a:effectLst>
                <a:latin typeface="+mn-ea"/>
              </a:rPr>
              <a:t>, </a:t>
            </a:r>
            <a:r>
              <a:rPr lang="ko-KR" altLang="en-US" sz="2400" b="1" dirty="0">
                <a:effectLst>
                  <a:outerShdw blurRad="38100" dist="38100" dir="2700000" algn="tl">
                    <a:srgbClr val="000000">
                      <a:alpha val="43137"/>
                    </a:srgbClr>
                  </a:outerShdw>
                </a:effectLst>
                <a:latin typeface="+mn-ea"/>
              </a:rPr>
              <a:t>철원</a:t>
            </a:r>
            <a:r>
              <a:rPr lang="en-US" altLang="ko-KR" sz="2400" b="1" dirty="0">
                <a:effectLst>
                  <a:outerShdw blurRad="38100" dist="38100" dir="2700000" algn="tl">
                    <a:srgbClr val="000000">
                      <a:alpha val="43137"/>
                    </a:srgbClr>
                  </a:outerShdw>
                </a:effectLst>
                <a:latin typeface="+mn-ea"/>
              </a:rPr>
              <a:t>, </a:t>
            </a:r>
            <a:r>
              <a:rPr lang="ko-KR" altLang="en-US" sz="2400" b="1" dirty="0">
                <a:effectLst>
                  <a:outerShdw blurRad="38100" dist="38100" dir="2700000" algn="tl">
                    <a:srgbClr val="000000">
                      <a:alpha val="43137"/>
                    </a:srgbClr>
                  </a:outerShdw>
                </a:effectLst>
                <a:latin typeface="+mn-ea"/>
              </a:rPr>
              <a:t>성진</a:t>
            </a:r>
            <a:endParaRPr lang="en-US" altLang="ko-KR" sz="2400" b="1" dirty="0">
              <a:effectLst>
                <a:outerShdw blurRad="38100" dist="38100" dir="2700000" algn="tl">
                  <a:srgbClr val="000000">
                    <a:alpha val="43137"/>
                  </a:srgbClr>
                </a:outerShdw>
              </a:effectLst>
              <a:latin typeface="+mn-ea"/>
            </a:endParaRPr>
          </a:p>
          <a:p>
            <a:pPr lvl="1"/>
            <a:endParaRPr lang="en-US" altLang="ko-KR" sz="2400" b="1" dirty="0">
              <a:effectLst>
                <a:outerShdw blurRad="38100" dist="38100" dir="2700000" algn="tl">
                  <a:srgbClr val="000000">
                    <a:alpha val="43137"/>
                  </a:srgbClr>
                </a:outerShdw>
              </a:effectLst>
              <a:latin typeface="+mn-ea"/>
            </a:endParaRPr>
          </a:p>
          <a:p>
            <a:pPr lvl="1"/>
            <a:r>
              <a:rPr lang="en-US" altLang="ko-KR" sz="2400" b="1" dirty="0">
                <a:effectLst>
                  <a:outerShdw blurRad="38100" dist="38100" dir="2700000" algn="tl">
                    <a:srgbClr val="000000">
                      <a:alpha val="43137"/>
                    </a:srgbClr>
                  </a:outerShdw>
                </a:effectLst>
                <a:latin typeface="+mn-ea"/>
              </a:rPr>
              <a:t>3</a:t>
            </a:r>
            <a:r>
              <a:rPr lang="ko-KR" altLang="en-US" sz="2400" b="1" dirty="0">
                <a:effectLst>
                  <a:outerShdw blurRad="38100" dist="38100" dir="2700000" algn="tl">
                    <a:srgbClr val="000000">
                      <a:alpha val="43137"/>
                    </a:srgbClr>
                  </a:outerShdw>
                </a:effectLst>
                <a:latin typeface="+mn-ea"/>
              </a:rPr>
              <a:t>월 </a:t>
            </a:r>
            <a:r>
              <a:rPr lang="en-US" altLang="ko-KR" sz="2400" b="1" dirty="0">
                <a:effectLst>
                  <a:outerShdw blurRad="38100" dist="38100" dir="2700000" algn="tl">
                    <a:srgbClr val="000000">
                      <a:alpha val="43137"/>
                    </a:srgbClr>
                  </a:outerShdw>
                </a:effectLst>
                <a:latin typeface="+mn-ea"/>
              </a:rPr>
              <a:t>11</a:t>
            </a:r>
            <a:r>
              <a:rPr lang="ko-KR" altLang="en-US" sz="2400" b="1" dirty="0">
                <a:effectLst>
                  <a:outerShdw blurRad="38100" dist="38100" dir="2700000" algn="tl">
                    <a:srgbClr val="000000">
                      <a:alpha val="43137"/>
                    </a:srgbClr>
                  </a:outerShdw>
                </a:effectLst>
                <a:latin typeface="+mn-ea"/>
              </a:rPr>
              <a:t>일</a:t>
            </a:r>
            <a:r>
              <a:rPr lang="en-US" altLang="ko-KR" sz="2400" b="1" dirty="0">
                <a:effectLst>
                  <a:outerShdw blurRad="38100" dist="38100" dir="2700000" algn="tl">
                    <a:srgbClr val="000000">
                      <a:alpha val="43137"/>
                    </a:srgbClr>
                  </a:outerShdw>
                </a:effectLst>
                <a:latin typeface="+mn-ea"/>
              </a:rPr>
              <a:t>: </a:t>
            </a:r>
            <a:r>
              <a:rPr lang="ko-KR" altLang="en-US" sz="2400" b="1" dirty="0">
                <a:effectLst>
                  <a:outerShdw blurRad="38100" dist="38100" dir="2700000" algn="tl">
                    <a:srgbClr val="000000">
                      <a:alpha val="43137"/>
                    </a:srgbClr>
                  </a:outerShdw>
                </a:effectLst>
                <a:latin typeface="+mn-ea"/>
              </a:rPr>
              <a:t>부산</a:t>
            </a:r>
            <a:endParaRPr lang="en-US" altLang="ko-KR" sz="2400" b="1" dirty="0">
              <a:effectLst>
                <a:outerShdw blurRad="38100" dist="38100" dir="2700000" algn="tl">
                  <a:srgbClr val="000000">
                    <a:alpha val="43137"/>
                  </a:srgbClr>
                </a:outerShdw>
              </a:effectLst>
              <a:latin typeface="+mn-ea"/>
            </a:endParaRPr>
          </a:p>
        </p:txBody>
      </p:sp>
      <p:pic>
        <p:nvPicPr>
          <p:cNvPr id="4" name="9">
            <a:hlinkClick r:id="" action="ppaction://media"/>
            <a:extLst>
              <a:ext uri="{FF2B5EF4-FFF2-40B4-BE49-F238E27FC236}">
                <a16:creationId xmlns:a16="http://schemas.microsoft.com/office/drawing/2014/main" id="{C1E8E1EF-1E88-45D9-AE5B-15692F6AFBF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98120" y="6316980"/>
            <a:ext cx="304800" cy="304800"/>
          </a:xfrm>
          <a:prstGeom prst="rect">
            <a:avLst/>
          </a:prstGeom>
        </p:spPr>
      </p:pic>
    </p:spTree>
    <p:extLst>
      <p:ext uri="{BB962C8B-B14F-4D97-AF65-F5344CB8AC3E}">
        <p14:creationId xmlns:p14="http://schemas.microsoft.com/office/powerpoint/2010/main" val="3045823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5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Slate</Template>
  <TotalTime>1027</TotalTime>
  <Words>1457</Words>
  <Application>Microsoft Office PowerPoint</Application>
  <PresentationFormat>Widescreen</PresentationFormat>
  <Paragraphs>158</Paragraphs>
  <Slides>23</Slides>
  <Notes>22</Notes>
  <HiddenSlides>0</HiddenSlides>
  <MMClips>28</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맑은 고딕</vt:lpstr>
      <vt:lpstr>Arial</vt:lpstr>
      <vt:lpstr>Calibri</vt:lpstr>
      <vt:lpstr>Calibri Light</vt:lpstr>
      <vt:lpstr>Wingdings</vt:lpstr>
      <vt:lpstr>Wingdings 2</vt:lpstr>
      <vt:lpstr>Slate</vt:lpstr>
      <vt:lpstr>3·1운동</vt:lpstr>
      <vt:lpstr>3·1 운동이란</vt:lpstr>
      <vt:lpstr>PowerPoint Presentation</vt:lpstr>
      <vt:lpstr>3·1 운동 배경</vt:lpstr>
      <vt:lpstr>PowerPoint Presentation</vt:lpstr>
      <vt:lpstr>PowerPoint Presentation</vt:lpstr>
      <vt:lpstr>PowerPoint Presentation</vt:lpstr>
      <vt:lpstr>3·1 운동의 경과 </vt:lpstr>
      <vt:lpstr>PowerPoint Presentation</vt:lpstr>
      <vt:lpstr>적극적인 시민들의 참여</vt:lpstr>
      <vt:lpstr>거리에서 만세를 외치는 사람들</vt:lpstr>
      <vt:lpstr>3·1 운동에 대한 일본의 보복</vt:lpstr>
      <vt:lpstr>3·1 운동의 의의 및 영향</vt:lpstr>
      <vt:lpstr>PowerPoint Presentation</vt:lpstr>
      <vt:lpstr>해외 동포들의 독립운동</vt:lpstr>
      <vt:lpstr>PowerPoint Presentation</vt:lpstr>
      <vt:lpstr>PowerPoint Presentation</vt:lpstr>
      <vt:lpstr>PowerPoint Presentation</vt:lpstr>
      <vt:lpstr>3·1 운동 관련 인물</vt:lpstr>
      <vt:lpstr>독립 선언서 (The Proclamation of Korean Independence)</vt:lpstr>
      <vt:lpstr>유관순 열사  (1902-1920)</vt:lpstr>
      <vt:lpstr>PowerPoint Presentation</vt:lpstr>
      <vt:lpstr>자료 출처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3·1 운동 (중급)</dc:title>
  <dc:creator>Ari Song</dc:creator>
  <cp:lastModifiedBy>EunJung Jung</cp:lastModifiedBy>
  <cp:revision>63</cp:revision>
  <dcterms:created xsi:type="dcterms:W3CDTF">2019-01-05T03:45:34Z</dcterms:created>
  <dcterms:modified xsi:type="dcterms:W3CDTF">2021-02-22T03:21:36Z</dcterms:modified>
</cp:coreProperties>
</file>